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25" r:id="rId2"/>
    <p:sldId id="51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E4256A-CCF4-7A30-EC2B-1DF734FAB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C9A44BB6-B2B8-C023-EFEC-498FDA0CDB7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岩手県の場所を示すイラスト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81D4BEE-7B12-8A4B-975E-5B18105DD01C}"/>
              </a:ext>
            </a:extLst>
          </p:cNvPr>
          <p:cNvGrpSpPr>
            <a:grpSpLocks noChangeAspect="1"/>
          </p:cNvGrpSpPr>
          <p:nvPr/>
        </p:nvGrpSpPr>
        <p:grpSpPr>
          <a:xfrm>
            <a:off x="736473" y="1229488"/>
            <a:ext cx="2594610" cy="2045321"/>
            <a:chOff x="1495425" y="1476376"/>
            <a:chExt cx="2255498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B09C22A1-2852-E71A-B395-AAC19B44DA69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6ED67F01-8BE7-7692-D980-AB8FEEC91D3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12B1987-FF1F-0719-29BC-09E167E0528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49DCFF66-D1C6-19E0-2177-E95C89C104A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D006507E-2D6B-8F86-FB19-E7A276301F4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6113E791-1793-B993-B1C3-0B39B2BC3F8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A0A842F-52F7-5618-D773-F38EA8C0008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0E6AB9F1-5E64-A1A7-5149-86E9B7D91AE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AA9A5C45-FCFA-AC03-07FB-276FD5090AC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65C0804E-FAFF-F001-6573-BA993FB1BE9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89839556-54C6-8331-CDAB-503C2B24ADB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3B782197-76E8-85DD-2220-78BDC24E1AF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0E3F6FC5-5276-00E3-9EF2-2E66EEA508A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65632BD2-5B0F-8F74-9D52-358A9CC2071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5D3ADA7F-FBC8-69DB-1B94-945161576DD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F3BC0E7D-9EC3-F751-12B5-1416727C99F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696EB4E5-3A02-1DEB-399C-124B9885726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AFA5F993-7B64-5604-A9FE-082DE48BBAE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AAD4046E-A31F-1F49-4893-84F13E754B4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A5326674-F8E1-6C44-5501-11C11FBA338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B7AF9280-52A8-CD68-4D8B-9229B7F122A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18A7C363-78CF-DCA8-3678-B269976F3AB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E4492F60-1BA0-AA66-F890-C55DC615CB0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7259D340-3ED4-EA22-9EF2-14043D227BF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7EAF9304-5F91-93E8-19A0-8F644E5A91E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78D1E5E1-3285-9FDB-DF74-E6615F4EA54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BB940578-92DA-207A-D794-209F1E69BF2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91BB2619-56A8-84A4-10E5-5700C2A8971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C5E248BE-F70A-6369-9928-5AD5C3AC59A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04CDC2A2-5AFC-42C0-A7D5-30B45F03BAA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118D7457-52BC-3EF1-6320-C4D8801B598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70447F49-2166-5365-9E5F-583B24A233C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0A8EC244-2385-FDDD-01A8-8744FEADB2C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53522590-C8B7-9903-3310-163AF8F901F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E2FC8FBC-45F7-9B02-8838-4EB34B60040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13C46FE3-E054-750D-7333-83DF8EC0B66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41B4F56B-5609-B2C7-B51C-02D768C64AE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82A5F2FA-43A3-9F82-09B9-F78AD621E78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2C1C6BF2-5932-6F1B-338D-4CCAD9DE30B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E52FCD27-87C4-719A-7741-AB47DC77D5B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BC043FAC-0953-3EA9-7B14-135AEB67EF2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D84B809B-7678-F2E5-2350-560D822BB69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C8ABCC6E-33C5-C256-7974-4B219FB6940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72715DAB-4A15-ABDD-BEDB-2D0187A3C73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60639DB7-5BAC-B671-6479-BCE484F2ECD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A562CCE-BAA8-4A6A-F6EA-32E6D60A417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3DFFFEFF-5DCD-637E-09FE-2E438439CAC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3445DBBE-0948-9641-F426-51A099BC653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EAA29E33-716F-9C57-F8B1-797A5C5BDA5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13AD1891-761C-7646-8F9E-CABA57EB84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19426" y="2023386"/>
              <a:ext cx="233363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609301C6-2413-BF68-F4D2-F47103A2CF28}"/>
                </a:ext>
              </a:extLst>
            </p:cNvPr>
            <p:cNvSpPr txBox="1"/>
            <p:nvPr/>
          </p:nvSpPr>
          <p:spPr>
            <a:xfrm>
              <a:off x="3162300" y="1915436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岩手県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574A3FF-03F0-1E7A-24E5-CBDE5AC75241}"/>
              </a:ext>
            </a:extLst>
          </p:cNvPr>
          <p:cNvGrpSpPr>
            <a:grpSpLocks noChangeAspect="1"/>
          </p:cNvGrpSpPr>
          <p:nvPr/>
        </p:nvGrpSpPr>
        <p:grpSpPr>
          <a:xfrm>
            <a:off x="733297" y="4255129"/>
            <a:ext cx="2529599" cy="1900395"/>
            <a:chOff x="1583689" y="3871081"/>
            <a:chExt cx="2198984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58376B7E-C5DE-474F-3B97-C3D9C0249815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767E75B3-51D3-559A-BBEC-306E9357D688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B6BDEBDB-A45F-EE86-4A01-B706162849ED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E8C98EDD-EF71-3650-5A49-31594BF2BEF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9ED03517-E4E4-5470-028D-60059BD3422D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E2882B47-548A-626E-6D04-54D4446A635D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7BE29987-7838-9925-8BDA-8C436846BD5F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24DB83CA-C0B1-7698-1F18-C8FB971BDA76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9011E5BD-ECDD-CA09-936D-8B159F4AD953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086ED2DF-8CC7-B9BD-4A14-83283F17018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E87B1BE1-3797-156A-7885-DC981944204D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3ECF803B-F9BE-B28D-A208-C1BA4E1D701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7310B326-EEDB-97BE-01C8-2ABA7463F3F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2D7E1F7D-8C7C-BA4E-F97F-F68531D349B8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AFFA38B7-20AB-19E9-5425-E8BA30D265C3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3ABFD574-CFB3-652A-AD0F-287CDC349BCB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668E86D3-A610-E51A-F400-59CAE67D47F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5221042C-674B-FCC0-45AF-AE561BE218D9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9341129D-006A-3775-D82B-6221E2447A7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1C6A4544-1814-71EA-CDD1-BA26AB680927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40662FA1-D4BD-ACB4-E959-9EB6F6D9863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86EF2E17-3E76-D084-F1D6-E352C816E07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91DA09F3-6D24-1B8C-7010-FC8CAD7352FA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CEE9718-608E-1821-BFFD-E5E3BDBD9334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45AE2BD0-AC12-F1AC-FFD4-6C7B010400E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F82AFAED-8E53-7419-4C73-491AC74B6CF2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5238EDB9-8475-9A5C-3286-6F01215A309D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AEB779F4-9DE5-5D4C-5D68-7307CB19D616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4C0E303B-3701-2644-C00A-5013DCFEBC87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E932BB95-F2A4-9CCC-595C-DC804D52CD0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82A57318-FC32-D23C-5EEB-F304899FF806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9A45D9E4-C8A7-814B-3355-F38CC590469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4A0C9C8E-30A6-B53A-555C-92602228F22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2A3CD3D0-80CE-3678-2656-A1B16E6F7F54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9840E131-6FF9-DD96-6AFF-4B3589087883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664A3824-65B6-D561-A1F6-4C165F7F567D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C35B9615-5D54-1F1B-DC85-5B5291815FB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B657CBCF-D39F-940A-756E-56BC767A46B2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C44325A1-CBC6-BD77-8B2A-EE703872658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96CD19B8-F34F-0775-E48F-2889C172869F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28451657-1E58-2A70-A20F-B807D037217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0A6BEB30-3066-573E-56E5-BB449E3E8E6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3FF94796-C09C-D78D-5174-169220ACBA3C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5DD15265-B76C-E553-14C5-2130B3E4BB8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C3A85484-AC6B-5F25-6798-F594DE7644C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F83B6CF7-74CA-7A31-51FF-CA3A4C19C1B9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08649426-D0C9-098E-0EC0-23A67E59A87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A7E3379C-B825-E7DF-C338-4428CFBE1D82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02A990B5-B080-00AB-F238-9A4703D59C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19426" y="4375150"/>
              <a:ext cx="259557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04C90A06-6EFE-66FD-D544-60AD186807B6}"/>
                </a:ext>
              </a:extLst>
            </p:cNvPr>
            <p:cNvSpPr txBox="1"/>
            <p:nvPr/>
          </p:nvSpPr>
          <p:spPr>
            <a:xfrm>
              <a:off x="3194050" y="427037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岩手県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D7A3559-4D55-8B2D-93CC-F2DA4206AA87}"/>
              </a:ext>
            </a:extLst>
          </p:cNvPr>
          <p:cNvGrpSpPr>
            <a:grpSpLocks noChangeAspect="1"/>
          </p:cNvGrpSpPr>
          <p:nvPr/>
        </p:nvGrpSpPr>
        <p:grpSpPr>
          <a:xfrm>
            <a:off x="3746245" y="4223379"/>
            <a:ext cx="2375496" cy="1900395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743BBF43-15B5-C788-69AD-E1F13480C007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2C487A6F-25C5-4894-9773-B2B19C1F069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21D1041B-7EB3-47D3-2898-73E860D20471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3147ACE-014E-3ED8-FA18-4D6E1D49042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A4E3E859-B1E4-3725-510A-136E8EDF802F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DA9E5FD0-847E-C8A3-44C7-46A1B6ED3616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C122FFE0-E27F-F174-03B4-9873ED9A51F2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F7F49C92-2875-A911-20BD-D532D2961C56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67323035-A569-EB12-2527-E18B0E34874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A552A6CB-8CA9-E3D5-A8A7-A99DA157BF8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3793D39C-6B34-4166-1BBB-84EC05851FCA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65ADFBFF-C63D-AEF4-343E-360959FA5C25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E511D1AC-4FA1-5611-8F15-817CF93ADD3B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0DD4AF2B-C215-3792-949E-4DCA8280DA37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164A567C-17C7-F378-6599-3D54F1B16EC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63AA342B-6230-82C3-5293-ED4A3E61CAA9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152498F6-2C94-AE87-CCD5-1566E91FADC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973810A-1EA8-121C-FE11-4EE64637839C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97E138D9-FA42-76C7-E296-5D712FBFBD6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B9359FF5-5BEA-92B8-2A3A-769304D10EB9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F63BF147-1904-05F3-B505-DE4A52E5367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6AB27004-8670-524C-B343-F13E3150B591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030209AD-3C4F-2656-CC48-C5CD8D612DF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5FBC7887-5ED6-5D24-2D0F-9578100FDBF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91F3D415-A982-F3BC-5FD9-56EDD9077692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E8EE7E64-DA58-3676-7779-2A51F7147149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0900515F-59E0-9790-0C85-63DDD4DD0040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6FD49EB0-D392-3251-EFAA-E6713271E221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B2FF9AD0-4B69-8086-A5C9-E9CC3515B946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4FD4DE3F-4E3B-375B-5465-068C267F71F5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91839AA7-1074-871E-3B9B-F5FF7BC2643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CEFDA718-433E-493F-F957-8557C7328BE0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717F11BE-C9BF-4762-CB27-910307FC3E8D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0A5BE162-D8A6-F424-6F70-BA15A3D60323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6BA00F1B-C1BA-49F7-3518-3C1C87227B37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24AD93E9-5B96-3530-2234-F18FF5C43B99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69E449AB-6474-2937-F077-84BD7F66220A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27A495A6-B62D-FAAA-85A9-3BA72A2103E7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98DF2A34-EDE1-91BD-A5AC-1CA5DB5A81D6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F54BB1DF-2F8D-4EC3-2BFE-AB3782D84685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609A1ED6-DCA1-9E40-8AAA-45CDA5513652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C93CB302-C537-D882-7672-79A2CDD2D78F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41B72DF1-74AA-9ADC-1338-C17FA6C76768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EB6DF0A2-E864-15E6-B3EC-00FDC4E3679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6BACA880-9743-25D9-6D7A-A380E3A3D48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8FB5890B-5CEB-48D8-C5EE-A6C7CB082DB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6E36DB28-7C7F-1A68-6599-7E8B6BD4355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BF4D4375-40A3-FA80-3D24-C8543E48CA54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8CB8FC59-E5EF-A6FB-542E-C1A2A5EAD0BD}"/>
                </a:ext>
              </a:extLst>
            </p:cNvPr>
            <p:cNvSpPr/>
            <p:nvPr/>
          </p:nvSpPr>
          <p:spPr>
            <a:xfrm rot="16200000">
              <a:off x="5164040" y="4130674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1D52CE6-C04A-5D35-9F8E-66C96FD1B532}"/>
                </a:ext>
              </a:extLst>
            </p:cNvPr>
            <p:cNvSpPr txBox="1"/>
            <p:nvPr/>
          </p:nvSpPr>
          <p:spPr>
            <a:xfrm>
              <a:off x="4629080" y="422914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E2B9504-820A-31E2-4B5C-8915F68D326A}"/>
              </a:ext>
            </a:extLst>
          </p:cNvPr>
          <p:cNvGrpSpPr>
            <a:grpSpLocks noChangeAspect="1"/>
          </p:cNvGrpSpPr>
          <p:nvPr/>
        </p:nvGrpSpPr>
        <p:grpSpPr>
          <a:xfrm>
            <a:off x="3727131" y="1243775"/>
            <a:ext cx="2524739" cy="2083670"/>
            <a:chOff x="3910011" y="1490664"/>
            <a:chExt cx="2194759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45019F80-5F94-28C7-BE3B-0C2E8137AC4D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8F978743-6A84-078D-62A4-792A009B95C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F33380AB-1EA7-C477-C975-02C7366A40F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93E2438B-8450-EB3A-1331-0E11091175F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E897C5EF-B56E-BF39-1C3A-FDF66B05523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9EF9E16B-C23D-671D-6202-25CADC8E397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46FAC840-2D1A-425D-2912-C462D509402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67756FCF-920D-19B4-F7A3-CB0A4683038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4A018C7E-42B9-E7FD-2518-B7C4A2D8B14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993CC837-6928-0ABB-B4E5-6B86A78C75C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125D63CD-99C2-86F9-4C4D-4F3930E4A05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7616BEA2-1B2E-F42B-1A08-D05A414A5A4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D02C7BCE-9B6A-D7D5-243A-34F33C3D9B8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3C6D70EC-EB3F-AF51-F6FB-334D02D2A1B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849A387A-7165-9504-22D4-0A345C32EFB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EC8906DD-EDE5-7DC6-02CB-8CEC941FE0F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DE34835E-2F7E-78CA-2B45-B6DD8E4282F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A7463B9B-CC84-C7B5-9285-93AC5796FED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B7A0DD7E-9A28-EC82-CCAF-23ACFDDC1BE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D5B1B164-6C30-3244-6B30-3E16928DC3A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402B73A9-DA70-F6CD-714C-6E8E05C62D8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EBABC3B9-97B2-1A57-55E9-D2A8E65F098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03A0A37E-FE55-EC60-D056-8AF7571FC26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EC13CCA3-ABC8-4514-9F0C-032D4CCF089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935D70B8-E4DC-84E3-0C50-35FEBCEF1A0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6CDB54EE-9E74-8296-EC43-758035AD852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F94E8A4F-CA7A-F7AC-32FF-D796C8DA33B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F50EA7D0-E322-A0D4-F379-9410400A9EE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AA287B4F-BA2D-9935-85D1-7D34EF0AC23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936777D2-E36E-1B6C-5D65-68A7C06D079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FC7F83BF-E72E-2793-CF45-054F147713D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C7A39155-4F76-25F4-24FF-79440585D74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6471D9A1-C42E-A178-5505-24BD350FD59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CF574349-2DFA-17A4-2C86-D695A9A3D41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72477889-7DC4-B669-6E56-EBBA489FE6E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EA304792-D2CD-8AB0-BD03-508ED43BE06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2302BA18-35FD-E6B5-7D48-2314E82CF0C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2CE2185C-980C-8217-F305-DCC82770488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D9D6207D-F9D3-679B-8C2B-A11F4802A91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D6985EAF-EB7B-96C5-1FB5-6BE10E5F7C9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E5CF58D4-2519-980C-0960-2463FF6DEC0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B58B3ABE-933A-D3E7-561C-4EAF64D0462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8645C9C5-2AF1-9F66-8CAD-823BA2C41E3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696DA650-6CD5-5DD2-F9C9-52259F39C69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3309E31B-44C7-D19C-76B3-EC0B9FBAD9C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E89BA14-D81E-81A1-4C19-C1828D816DF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DDA3A6FC-3E03-832F-14EF-5B1A78EB1A0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EB9D3B52-DE81-5840-4219-02A7B8A943D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EEF8B467-4C62-8E23-B283-0980C4A1AE6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52B4F42D-7D35-781B-A577-9CBF27C03A21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58547D9C-8CD1-C1EB-DBCA-546760D208E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0557416B-3D66-2C68-8791-AF87CF345B27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25B6A0EF-6A8A-9D57-BFAD-55294D6D7A4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BE89DBC2-374F-85AC-2E49-A61EC72225A3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859F7391-835C-AC17-CC32-15DA412CA5A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142F9AF9-5AB8-724D-27F2-437E1C6EA1A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70C8818F-54B5-DEF6-3DAF-349933D7F43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F1E09497-0ECA-4130-925E-2B6EC9C889D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2253B37A-4343-077B-6FF0-E0D6E94628F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62BFEFEF-E855-F50D-108F-9838F87EB0A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00A91D42-8DBA-446F-D2F9-22790247CC7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CF8F7A48-BD11-BEBA-756F-2E047E9B62C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764BF8D4-4C54-97A7-A5F2-D8E9BE52619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8243EB86-C384-4C36-A7D8-74BF0FA5B8C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B7D02047-DC5D-6F48-DECF-07572605912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54F0EB75-8BD7-8056-7E75-D5B7C50E532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C54C5596-92F1-05D6-D759-8C703335DE3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F9E83836-3131-FF3D-E90C-5B02C0336EE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1AA511CB-0296-1172-02D8-73F4FF670E2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7393E537-A1E0-2DCF-731C-4FCA316BC7B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55EC1724-440F-A1E7-1386-1900BB7322DB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D30A92CC-AB8F-FE4E-AE13-CEE145641AD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0AFF8B21-9116-276A-0B9B-0CA7493B24A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8935E1F7-4A18-8300-6156-72765C2423C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2173C44A-A507-6F67-ADE3-46F9274A7D1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AE9AA45F-F673-F89A-C787-4097D8D901F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46B42529-DA97-19A0-94C8-DBFB8A5FD4F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B75C68F9-E344-10E5-FBB3-8393632262D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55E084DE-1E77-5A3C-8379-3DDBEF763A0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93C89F33-2338-FCD9-AE6F-0B6D85E3009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34FD4E43-3C13-E240-8E07-5C65716089B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25C89E67-1D83-086A-6D47-B47A64E13F6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1E7B4981-0A55-6E98-D6CA-732DC50409E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157C678E-A88F-0327-59D3-AC3DC44623E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266C6011-B896-2765-13CA-960192EDAC8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E6113CB8-330D-EC3E-4532-D4A62B04BA6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1EFFBEE0-4F2E-692B-98DD-3EF2ECAA6A5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C65F08E9-EF04-E72B-BF97-596BDDC55EB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C8079EDD-BE43-EB59-F89E-830A10238F3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9F2FF57E-8CB6-AE2B-F561-AD588794276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AED8960E-979B-9B23-7FFD-32FD90C9B37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A30511CE-B4A2-40EE-B62D-427B090D5D6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F9CB19A3-1221-C3B9-651A-87F99355841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49D8B48B-655C-A93E-167D-8A7ADB0E253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BFCE91BA-B2AD-4923-8886-AC09CFD172A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F359AC99-9504-4677-84B1-035E034B4D5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804EA06C-83EA-3B47-0880-D094BBFC485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58448D26-A286-CD58-95A1-8EB267695C8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61529B27-EF8F-C5AA-4534-26217152ED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24389" y="2037674"/>
              <a:ext cx="26511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10067D8-1279-0D52-CCFE-62667AFAEA78}"/>
                </a:ext>
              </a:extLst>
            </p:cNvPr>
            <p:cNvSpPr txBox="1"/>
            <p:nvPr/>
          </p:nvSpPr>
          <p:spPr>
            <a:xfrm>
              <a:off x="5650800" y="192350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FD24712-2316-C978-1341-BE833468D3FA}"/>
              </a:ext>
            </a:extLst>
          </p:cNvPr>
          <p:cNvGrpSpPr>
            <a:grpSpLocks noChangeAspect="1"/>
          </p:cNvGrpSpPr>
          <p:nvPr/>
        </p:nvGrpSpPr>
        <p:grpSpPr>
          <a:xfrm>
            <a:off x="6607682" y="1229488"/>
            <a:ext cx="2487256" cy="2045321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F73C6BCD-4041-216F-6B09-87ADB538B5ED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0AFB3564-1667-73D8-DD06-3011FE0BC87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6D81C946-A904-294B-4C3F-71B387521D3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B3E298DD-8C64-4E6A-D9A8-6E3C7B38AEB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42393AE6-FBF0-9465-056F-0836D3E5DFF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7A60C1A5-A53C-1B4D-A30B-6D108F9C258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FB3BB0DF-98F0-DE0B-0E0A-877824F0EA6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45030BEC-54D5-6FE2-AD52-3317322AE0B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A79B6A6A-7861-90EA-6181-114B75B556C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F664A202-A03A-90A7-3645-0D7755AE9C8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01092A87-03E2-F3AF-0379-E449FA5DCB1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1451D1BA-983E-8FCE-49EF-189C78B3C38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326F36E8-909B-3270-DC8C-70F675749B6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AD84037A-1293-F869-89FA-F3004B0EE99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DB858B6A-AEEE-4350-6C6E-BDF9A248A12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7C00A0A7-FD21-E1CE-F058-9181E15477F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53419D1D-EA63-5FA0-CEAF-AF1FBA62932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1F894541-8A12-014A-F7DD-124D02A7934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A607C6F6-1308-8DBD-F3E8-453D3501187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FB03C4A8-2A0F-B814-54E8-B882B7D08D7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2F059505-E070-580D-AD4C-82C74A93D66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1A7F9F9A-92A4-3487-98CA-55001B90E62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5D5FB0D6-2313-3561-B089-D8899D04E55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0A9970AA-5AB8-4B6C-47FF-AA8FC55DF59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944DF6CD-5875-F3AC-7B15-35EAC1B723C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6DBC0522-4221-1F80-C29A-0886406DE6C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D1455278-BBE9-809D-3538-789A4ACDD9B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78DD54CF-39A9-F288-C98B-F42098548EA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30D8C055-F110-E73C-4295-CE952C63B1B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CEC04380-6C6F-714C-4579-1A8D0A43706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EF57D224-F6E0-EF93-2046-F951D3F16E9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76D94303-7A6F-7845-BB65-B3953107936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6AC5CF9F-F460-F1A3-0CEB-834353D22B2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3C578C29-9CF1-33F6-0C25-F5656AAA64C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9CAD512D-B30A-16FB-F4C9-8CD5ECD76C9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74B277B6-207C-8F0F-D997-B025EB375D1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5FA7813C-12CB-2BF0-937B-2A4DF2888DC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73BEB91A-2418-BBE6-43E1-3C5B8F6F78E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4D9943B4-E2FA-B250-272F-05896CA5248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4B828C8F-6C01-07CD-6526-83741E059BA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705E1812-F77B-AD46-4865-BB66FC9A8B5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4657C150-2A67-CD7D-DFBA-5C62602F751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3780EB8D-941B-5E48-084D-D9A5D324667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96E3EE0C-4029-D681-48BA-1DD8C4CB2B1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BEC81A55-E8A3-21E8-8AE8-B8C5AD30640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8C235D64-DB67-B622-CB46-D7B864657DA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A6E60DB1-7DD5-D16A-F26E-4B909A75B9E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286E3078-8BD0-90AF-A00D-E6F46EDAB1A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A61058A-BACC-DDC0-AB1A-068E1AFE412F}"/>
                </a:ext>
              </a:extLst>
            </p:cNvPr>
            <p:cNvSpPr/>
            <p:nvPr/>
          </p:nvSpPr>
          <p:spPr>
            <a:xfrm>
              <a:off x="7769941" y="1946696"/>
              <a:ext cx="121516" cy="151530"/>
            </a:xfrm>
            <a:custGeom>
              <a:avLst/>
              <a:gdLst>
                <a:gd name="connsiteX0" fmla="*/ 3083668 w 4344444"/>
                <a:gd name="connsiteY0" fmla="*/ 0 h 6852930"/>
                <a:gd name="connsiteX1" fmla="*/ 3095964 w 4344444"/>
                <a:gd name="connsiteY1" fmla="*/ 10741 h 6852930"/>
                <a:gd name="connsiteX2" fmla="*/ 3125128 w 4344444"/>
                <a:gd name="connsiteY2" fmla="*/ 45720 h 6852930"/>
                <a:gd name="connsiteX3" fmla="*/ 3569624 w 4344444"/>
                <a:gd name="connsiteY3" fmla="*/ 1023619 h 6852930"/>
                <a:gd name="connsiteX4" fmla="*/ 3518824 w 4344444"/>
                <a:gd name="connsiteY4" fmla="*/ 1176020 h 6852930"/>
                <a:gd name="connsiteX5" fmla="*/ 3683928 w 4344444"/>
                <a:gd name="connsiteY5" fmla="*/ 1353820 h 6852930"/>
                <a:gd name="connsiteX6" fmla="*/ 3569624 w 4344444"/>
                <a:gd name="connsiteY6" fmla="*/ 1633220 h 6852930"/>
                <a:gd name="connsiteX7" fmla="*/ 3963328 w 4344444"/>
                <a:gd name="connsiteY7" fmla="*/ 1925319 h 6852930"/>
                <a:gd name="connsiteX8" fmla="*/ 4052224 w 4344444"/>
                <a:gd name="connsiteY8" fmla="*/ 2700020 h 6852930"/>
                <a:gd name="connsiteX9" fmla="*/ 4077624 w 4344444"/>
                <a:gd name="connsiteY9" fmla="*/ 3296919 h 6852930"/>
                <a:gd name="connsiteX10" fmla="*/ 4191928 w 4344444"/>
                <a:gd name="connsiteY10" fmla="*/ 3284219 h 6852930"/>
                <a:gd name="connsiteX11" fmla="*/ 4344328 w 4344444"/>
                <a:gd name="connsiteY11" fmla="*/ 3754120 h 6852930"/>
                <a:gd name="connsiteX12" fmla="*/ 4166528 w 4344444"/>
                <a:gd name="connsiteY12" fmla="*/ 3906520 h 6852930"/>
                <a:gd name="connsiteX13" fmla="*/ 4161760 w 4344444"/>
                <a:gd name="connsiteY13" fmla="*/ 3988673 h 6852930"/>
                <a:gd name="connsiteX14" fmla="*/ 4146688 w 4344444"/>
                <a:gd name="connsiteY14" fmla="*/ 3999718 h 6852930"/>
                <a:gd name="connsiteX15" fmla="*/ 4148264 w 4344444"/>
                <a:gd name="connsiteY15" fmla="*/ 4000804 h 6852930"/>
                <a:gd name="connsiteX16" fmla="*/ 3991896 w 4344444"/>
                <a:gd name="connsiteY16" fmla="*/ 4243069 h 6852930"/>
                <a:gd name="connsiteX17" fmla="*/ 3839496 w 4344444"/>
                <a:gd name="connsiteY17" fmla="*/ 4766944 h 6852930"/>
                <a:gd name="connsiteX18" fmla="*/ 3582328 w 4344444"/>
                <a:gd name="connsiteY18" fmla="*/ 5757543 h 6852930"/>
                <a:gd name="connsiteX19" fmla="*/ 3401352 w 4344444"/>
                <a:gd name="connsiteY19" fmla="*/ 5805168 h 6852930"/>
                <a:gd name="connsiteX20" fmla="*/ 3268000 w 4344444"/>
                <a:gd name="connsiteY20" fmla="*/ 5986144 h 6852930"/>
                <a:gd name="connsiteX21" fmla="*/ 3010824 w 4344444"/>
                <a:gd name="connsiteY21" fmla="*/ 5909944 h 6852930"/>
                <a:gd name="connsiteX22" fmla="*/ 3065292 w 4344444"/>
                <a:gd name="connsiteY22" fmla="*/ 6214223 h 6852930"/>
                <a:gd name="connsiteX23" fmla="*/ 3071988 w 4344444"/>
                <a:gd name="connsiteY23" fmla="*/ 6250211 h 6852930"/>
                <a:gd name="connsiteX24" fmla="*/ 3046116 w 4344444"/>
                <a:gd name="connsiteY24" fmla="*/ 6238345 h 6852930"/>
                <a:gd name="connsiteX25" fmla="*/ 2582200 w 4344444"/>
                <a:gd name="connsiteY25" fmla="*/ 5890894 h 6852930"/>
                <a:gd name="connsiteX26" fmla="*/ 2372648 w 4344444"/>
                <a:gd name="connsiteY26" fmla="*/ 6719569 h 6852930"/>
                <a:gd name="connsiteX27" fmla="*/ 2001176 w 4344444"/>
                <a:gd name="connsiteY27" fmla="*/ 6605269 h 6852930"/>
                <a:gd name="connsiteX28" fmla="*/ 1753524 w 4344444"/>
                <a:gd name="connsiteY28" fmla="*/ 6852919 h 6852930"/>
                <a:gd name="connsiteX29" fmla="*/ 1420148 w 4344444"/>
                <a:gd name="connsiteY29" fmla="*/ 6614794 h 6852930"/>
                <a:gd name="connsiteX30" fmla="*/ 1429672 w 4344444"/>
                <a:gd name="connsiteY30" fmla="*/ 6386194 h 6852930"/>
                <a:gd name="connsiteX31" fmla="*/ 1058200 w 4344444"/>
                <a:gd name="connsiteY31" fmla="*/ 6376669 h 6852930"/>
                <a:gd name="connsiteX32" fmla="*/ 943900 w 4344444"/>
                <a:gd name="connsiteY32" fmla="*/ 6271894 h 6852930"/>
                <a:gd name="connsiteX33" fmla="*/ 481344 w 4344444"/>
                <a:gd name="connsiteY33" fmla="*/ 6074845 h 6852930"/>
                <a:gd name="connsiteX34" fmla="*/ 342084 w 4344444"/>
                <a:gd name="connsiteY34" fmla="*/ 6014770 h 6852930"/>
                <a:gd name="connsiteX35" fmla="*/ 364600 w 4344444"/>
                <a:gd name="connsiteY35" fmla="*/ 5990646 h 6852930"/>
                <a:gd name="connsiteX36" fmla="*/ 445424 w 4344444"/>
                <a:gd name="connsiteY36" fmla="*/ 5646419 h 6852930"/>
                <a:gd name="connsiteX37" fmla="*/ 318424 w 4344444"/>
                <a:gd name="connsiteY37" fmla="*/ 5468619 h 6852930"/>
                <a:gd name="connsiteX38" fmla="*/ 381924 w 4344444"/>
                <a:gd name="connsiteY38" fmla="*/ 5011419 h 6852930"/>
                <a:gd name="connsiteX39" fmla="*/ 924 w 4344444"/>
                <a:gd name="connsiteY39" fmla="*/ 4287519 h 6852930"/>
                <a:gd name="connsiteX40" fmla="*/ 508924 w 4344444"/>
                <a:gd name="connsiteY40" fmla="*/ 3296919 h 6852930"/>
                <a:gd name="connsiteX41" fmla="*/ 343824 w 4344444"/>
                <a:gd name="connsiteY41" fmla="*/ 2941319 h 6852930"/>
                <a:gd name="connsiteX42" fmla="*/ 394624 w 4344444"/>
                <a:gd name="connsiteY42" fmla="*/ 2801619 h 6852930"/>
                <a:gd name="connsiteX43" fmla="*/ 369224 w 4344444"/>
                <a:gd name="connsiteY43" fmla="*/ 2395219 h 6852930"/>
                <a:gd name="connsiteX44" fmla="*/ 597824 w 4344444"/>
                <a:gd name="connsiteY44" fmla="*/ 2395219 h 6852930"/>
                <a:gd name="connsiteX45" fmla="*/ 559724 w 4344444"/>
                <a:gd name="connsiteY45" fmla="*/ 1417319 h 6852930"/>
                <a:gd name="connsiteX46" fmla="*/ 813724 w 4344444"/>
                <a:gd name="connsiteY46" fmla="*/ 972819 h 6852930"/>
                <a:gd name="connsiteX47" fmla="*/ 840372 w 4344444"/>
                <a:gd name="connsiteY47" fmla="*/ 889902 h 6852930"/>
                <a:gd name="connsiteX48" fmla="*/ 851624 w 4344444"/>
                <a:gd name="connsiteY48" fmla="*/ 898008 h 6852930"/>
                <a:gd name="connsiteX49" fmla="*/ 1058200 w 4344444"/>
                <a:gd name="connsiteY49" fmla="*/ 1071244 h 6852930"/>
                <a:gd name="connsiteX50" fmla="*/ 1305848 w 4344444"/>
                <a:gd name="connsiteY50" fmla="*/ 928369 h 6852930"/>
                <a:gd name="connsiteX51" fmla="*/ 1334424 w 4344444"/>
                <a:gd name="connsiteY51" fmla="*/ 756919 h 6852930"/>
                <a:gd name="connsiteX52" fmla="*/ 2001176 w 4344444"/>
                <a:gd name="connsiteY52" fmla="*/ 452119 h 6852930"/>
                <a:gd name="connsiteX53" fmla="*/ 2134524 w 4344444"/>
                <a:gd name="connsiteY53" fmla="*/ 566419 h 6852930"/>
                <a:gd name="connsiteX54" fmla="*/ 2496472 w 4344444"/>
                <a:gd name="connsiteY54" fmla="*/ 452119 h 6852930"/>
                <a:gd name="connsiteX55" fmla="*/ 2801272 w 4344444"/>
                <a:gd name="connsiteY55" fmla="*/ 404494 h 6852930"/>
                <a:gd name="connsiteX56" fmla="*/ 2820324 w 4344444"/>
                <a:gd name="connsiteY56" fmla="*/ 261619 h 6852930"/>
                <a:gd name="connsiteX57" fmla="*/ 3008572 w 4344444"/>
                <a:gd name="connsiteY57" fmla="*/ 69798 h 6852930"/>
                <a:gd name="connsiteX58" fmla="*/ 3083668 w 4344444"/>
                <a:gd name="connsiteY58" fmla="*/ 0 h 68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344444" h="6852930">
                  <a:moveTo>
                    <a:pt x="3083668" y="0"/>
                  </a:moveTo>
                  <a:lnTo>
                    <a:pt x="3095964" y="10741"/>
                  </a:lnTo>
                  <a:cubicBezTo>
                    <a:pt x="3105748" y="20783"/>
                    <a:pt x="3115472" y="32359"/>
                    <a:pt x="3125128" y="45720"/>
                  </a:cubicBezTo>
                  <a:cubicBezTo>
                    <a:pt x="3279640" y="259502"/>
                    <a:pt x="3504008" y="835237"/>
                    <a:pt x="3569624" y="1023619"/>
                  </a:cubicBezTo>
                  <a:cubicBezTo>
                    <a:pt x="3635240" y="1212002"/>
                    <a:pt x="3499776" y="1120987"/>
                    <a:pt x="3518824" y="1176020"/>
                  </a:cubicBezTo>
                  <a:cubicBezTo>
                    <a:pt x="3537872" y="1231052"/>
                    <a:pt x="3675456" y="1277620"/>
                    <a:pt x="3683928" y="1353820"/>
                  </a:cubicBezTo>
                  <a:cubicBezTo>
                    <a:pt x="3692392" y="1430020"/>
                    <a:pt x="3523056" y="1537970"/>
                    <a:pt x="3569624" y="1633220"/>
                  </a:cubicBezTo>
                  <a:cubicBezTo>
                    <a:pt x="3616192" y="1728469"/>
                    <a:pt x="3882896" y="1747519"/>
                    <a:pt x="3963328" y="1925319"/>
                  </a:cubicBezTo>
                  <a:cubicBezTo>
                    <a:pt x="4043760" y="2103119"/>
                    <a:pt x="4033176" y="2471420"/>
                    <a:pt x="4052224" y="2700020"/>
                  </a:cubicBezTo>
                  <a:cubicBezTo>
                    <a:pt x="4071272" y="2928620"/>
                    <a:pt x="4054344" y="3199553"/>
                    <a:pt x="4077624" y="3296919"/>
                  </a:cubicBezTo>
                  <a:cubicBezTo>
                    <a:pt x="4100912" y="3394287"/>
                    <a:pt x="4147472" y="3208019"/>
                    <a:pt x="4191928" y="3284219"/>
                  </a:cubicBezTo>
                  <a:cubicBezTo>
                    <a:pt x="4236376" y="3360419"/>
                    <a:pt x="4348560" y="3650402"/>
                    <a:pt x="4344328" y="3754120"/>
                  </a:cubicBezTo>
                  <a:cubicBezTo>
                    <a:pt x="4340096" y="3857836"/>
                    <a:pt x="4206744" y="3862070"/>
                    <a:pt x="4166528" y="3906520"/>
                  </a:cubicBezTo>
                  <a:cubicBezTo>
                    <a:pt x="4136360" y="3939857"/>
                    <a:pt x="4188352" y="3960098"/>
                    <a:pt x="4161760" y="3988673"/>
                  </a:cubicBezTo>
                  <a:lnTo>
                    <a:pt x="4146688" y="3999718"/>
                  </a:lnTo>
                  <a:lnTo>
                    <a:pt x="4148264" y="4000804"/>
                  </a:lnTo>
                  <a:cubicBezTo>
                    <a:pt x="4235976" y="4082334"/>
                    <a:pt x="4029600" y="4162702"/>
                    <a:pt x="3991896" y="4243069"/>
                  </a:cubicBezTo>
                  <a:cubicBezTo>
                    <a:pt x="3931576" y="4371657"/>
                    <a:pt x="3907760" y="4514532"/>
                    <a:pt x="3839496" y="4766944"/>
                  </a:cubicBezTo>
                  <a:cubicBezTo>
                    <a:pt x="3771240" y="5019356"/>
                    <a:pt x="3655352" y="5584506"/>
                    <a:pt x="3582328" y="5757543"/>
                  </a:cubicBezTo>
                  <a:cubicBezTo>
                    <a:pt x="3509296" y="5930581"/>
                    <a:pt x="3453736" y="5767069"/>
                    <a:pt x="3401352" y="5805168"/>
                  </a:cubicBezTo>
                  <a:cubicBezTo>
                    <a:pt x="3348960" y="5843268"/>
                    <a:pt x="3333088" y="5968682"/>
                    <a:pt x="3268000" y="5986144"/>
                  </a:cubicBezTo>
                  <a:cubicBezTo>
                    <a:pt x="3202912" y="6003605"/>
                    <a:pt x="3042576" y="5855968"/>
                    <a:pt x="3010824" y="5909944"/>
                  </a:cubicBezTo>
                  <a:cubicBezTo>
                    <a:pt x="2987008" y="5950425"/>
                    <a:pt x="3039992" y="6100742"/>
                    <a:pt x="3065292" y="6214223"/>
                  </a:cubicBezTo>
                  <a:lnTo>
                    <a:pt x="3071988" y="6250211"/>
                  </a:lnTo>
                  <a:lnTo>
                    <a:pt x="3046116" y="6238345"/>
                  </a:lnTo>
                  <a:cubicBezTo>
                    <a:pt x="2829948" y="6119339"/>
                    <a:pt x="2700072" y="5837415"/>
                    <a:pt x="2582200" y="5890894"/>
                  </a:cubicBezTo>
                  <a:cubicBezTo>
                    <a:pt x="2410748" y="5968681"/>
                    <a:pt x="2469488" y="6600507"/>
                    <a:pt x="2372648" y="6719569"/>
                  </a:cubicBezTo>
                  <a:cubicBezTo>
                    <a:pt x="2275812" y="6838631"/>
                    <a:pt x="2104360" y="6583044"/>
                    <a:pt x="2001176" y="6605269"/>
                  </a:cubicBezTo>
                  <a:cubicBezTo>
                    <a:pt x="1897988" y="6627494"/>
                    <a:pt x="1850360" y="6851332"/>
                    <a:pt x="1753524" y="6852919"/>
                  </a:cubicBezTo>
                  <a:cubicBezTo>
                    <a:pt x="1656688" y="6854506"/>
                    <a:pt x="1474124" y="6692581"/>
                    <a:pt x="1420148" y="6614794"/>
                  </a:cubicBezTo>
                  <a:cubicBezTo>
                    <a:pt x="1366176" y="6537007"/>
                    <a:pt x="1490000" y="6425882"/>
                    <a:pt x="1429672" y="6386194"/>
                  </a:cubicBezTo>
                  <a:cubicBezTo>
                    <a:pt x="1369348" y="6346506"/>
                    <a:pt x="1139160" y="6395719"/>
                    <a:pt x="1058200" y="6376669"/>
                  </a:cubicBezTo>
                  <a:cubicBezTo>
                    <a:pt x="977236" y="6357619"/>
                    <a:pt x="1116936" y="6360794"/>
                    <a:pt x="943900" y="6271894"/>
                  </a:cubicBezTo>
                  <a:cubicBezTo>
                    <a:pt x="857384" y="6227444"/>
                    <a:pt x="669264" y="6154022"/>
                    <a:pt x="481344" y="6074845"/>
                  </a:cubicBezTo>
                  <a:lnTo>
                    <a:pt x="342084" y="6014770"/>
                  </a:lnTo>
                  <a:lnTo>
                    <a:pt x="364600" y="5990646"/>
                  </a:lnTo>
                  <a:cubicBezTo>
                    <a:pt x="456768" y="5871447"/>
                    <a:pt x="445424" y="5729763"/>
                    <a:pt x="445424" y="5646419"/>
                  </a:cubicBezTo>
                  <a:cubicBezTo>
                    <a:pt x="445424" y="5551169"/>
                    <a:pt x="329008" y="5574452"/>
                    <a:pt x="318424" y="5468619"/>
                  </a:cubicBezTo>
                  <a:cubicBezTo>
                    <a:pt x="307840" y="5362786"/>
                    <a:pt x="434840" y="5208269"/>
                    <a:pt x="381924" y="5011419"/>
                  </a:cubicBezTo>
                  <a:cubicBezTo>
                    <a:pt x="329008" y="4814569"/>
                    <a:pt x="-20244" y="4573269"/>
                    <a:pt x="924" y="4287519"/>
                  </a:cubicBezTo>
                  <a:cubicBezTo>
                    <a:pt x="22092" y="4001769"/>
                    <a:pt x="451776" y="3521286"/>
                    <a:pt x="508924" y="3296919"/>
                  </a:cubicBezTo>
                  <a:cubicBezTo>
                    <a:pt x="566072" y="3072552"/>
                    <a:pt x="362872" y="3023869"/>
                    <a:pt x="343824" y="2941319"/>
                  </a:cubicBezTo>
                  <a:cubicBezTo>
                    <a:pt x="324776" y="2858769"/>
                    <a:pt x="390392" y="2892636"/>
                    <a:pt x="394624" y="2801619"/>
                  </a:cubicBezTo>
                  <a:cubicBezTo>
                    <a:pt x="398856" y="2710602"/>
                    <a:pt x="335356" y="2462952"/>
                    <a:pt x="369224" y="2395219"/>
                  </a:cubicBezTo>
                  <a:cubicBezTo>
                    <a:pt x="403092" y="2327486"/>
                    <a:pt x="566072" y="2558202"/>
                    <a:pt x="597824" y="2395219"/>
                  </a:cubicBezTo>
                  <a:cubicBezTo>
                    <a:pt x="629576" y="2232236"/>
                    <a:pt x="523740" y="1654386"/>
                    <a:pt x="559724" y="1417319"/>
                  </a:cubicBezTo>
                  <a:cubicBezTo>
                    <a:pt x="595708" y="1180252"/>
                    <a:pt x="745992" y="1171786"/>
                    <a:pt x="813724" y="972819"/>
                  </a:cubicBezTo>
                  <a:lnTo>
                    <a:pt x="840372" y="889902"/>
                  </a:lnTo>
                  <a:lnTo>
                    <a:pt x="851624" y="898008"/>
                  </a:lnTo>
                  <a:cubicBezTo>
                    <a:pt x="931596" y="968851"/>
                    <a:pt x="994700" y="1068863"/>
                    <a:pt x="1058200" y="1071244"/>
                  </a:cubicBezTo>
                  <a:cubicBezTo>
                    <a:pt x="1185200" y="1076006"/>
                    <a:pt x="1259812" y="980756"/>
                    <a:pt x="1305848" y="928369"/>
                  </a:cubicBezTo>
                  <a:cubicBezTo>
                    <a:pt x="1351888" y="875982"/>
                    <a:pt x="1218536" y="836294"/>
                    <a:pt x="1334424" y="756919"/>
                  </a:cubicBezTo>
                  <a:cubicBezTo>
                    <a:pt x="1450312" y="677544"/>
                    <a:pt x="1867824" y="483869"/>
                    <a:pt x="2001176" y="452119"/>
                  </a:cubicBezTo>
                  <a:cubicBezTo>
                    <a:pt x="2134524" y="420369"/>
                    <a:pt x="2051976" y="566419"/>
                    <a:pt x="2134524" y="566419"/>
                  </a:cubicBezTo>
                  <a:cubicBezTo>
                    <a:pt x="2217072" y="566419"/>
                    <a:pt x="2385348" y="479106"/>
                    <a:pt x="2496472" y="452119"/>
                  </a:cubicBezTo>
                  <a:cubicBezTo>
                    <a:pt x="2607600" y="425132"/>
                    <a:pt x="2747300" y="436244"/>
                    <a:pt x="2801272" y="404494"/>
                  </a:cubicBezTo>
                  <a:cubicBezTo>
                    <a:pt x="2855248" y="372744"/>
                    <a:pt x="2702848" y="353694"/>
                    <a:pt x="2820324" y="261619"/>
                  </a:cubicBezTo>
                  <a:cubicBezTo>
                    <a:pt x="2864376" y="227091"/>
                    <a:pt x="2928968" y="149254"/>
                    <a:pt x="3008572" y="69798"/>
                  </a:cubicBezTo>
                  <a:lnTo>
                    <a:pt x="3083668" y="0"/>
                  </a:ln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5A95693-30C9-0D51-F0FD-A80948BEBF0F}"/>
              </a:ext>
            </a:extLst>
          </p:cNvPr>
          <p:cNvGrpSpPr>
            <a:grpSpLocks noChangeAspect="1"/>
          </p:cNvGrpSpPr>
          <p:nvPr/>
        </p:nvGrpSpPr>
        <p:grpSpPr>
          <a:xfrm>
            <a:off x="6706361" y="4255129"/>
            <a:ext cx="2375496" cy="1900395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21EDF1FB-CF2B-86DC-B865-F7D8DA636FCE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E0579140-1061-A81F-1494-B442E523BFD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8047B3A1-7DF7-6A33-6199-3815D98D606C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B2D660E5-BF2E-1058-1260-B8EC7739A94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3A17ADB5-FA1C-3B8D-074F-B95678C1D65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35804F46-E663-02BE-28BB-050CE161D7C5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1974F247-C2C3-015C-69FF-C3E36D474F30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33902020-BF0A-673E-9E29-00133AA2B2A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6FFFEF2C-35D9-BCF0-D186-732E6C1F0A02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4C10EF43-9DA6-48B4-E154-2F448E77D5FA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54068A23-AEE2-59ED-29DB-CFDF4340B87F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D850E11B-1795-1B07-81A4-3BE09CE2EDBC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69225DD3-7B3B-DE34-0426-549D3EC6901E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AE1F3078-13CB-F37B-3FEE-BCF1853FBDAC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CF339C67-55BD-2310-E863-5114A71B4597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24D330AC-049F-6B3B-36B5-27433CAAB99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0E0889B6-A0F0-EDF0-6D89-355382F4F3CB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491D2C51-6A58-1726-06AE-A5960AE7FA76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452662C6-F70A-7579-5DAE-BFB84473EDF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CA7C28FC-7AA8-F00E-EAEE-319D6EF869A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A6AB1627-B85B-C8E6-9B10-7522AEAF1C7B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2295FBB9-FDBB-13DE-1602-F847DD60D354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FAD671E7-A04A-9260-4AF3-481936C3AD3C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004A2D19-0E3A-F962-1348-0E98F52F11F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D093E424-0DF2-CC92-094C-00FC923F109D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C8A287B-B21B-EE5A-3963-ABFDD223F11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DE8567F7-76F3-58C5-CBA6-805FDED614D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2402AE49-99AB-D58C-6AF8-49A93D7526DC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21B3EBE6-0EC0-3DEE-7A9C-FB379C57CCF8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FDCFD06-B7F1-5B43-C0D1-F3D7EF534D8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95181E1D-3B81-A323-7A50-22B1FE335E6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42EAA4E8-1F40-0F5D-236E-C428B8321D29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B3E50C89-1ACF-0660-743A-862151D345C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77958C8A-1E5C-FFD2-EB70-B928CB4EC22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E277F017-B51E-2131-4C89-F94B2A0A004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6FD41C2C-5E8B-A8E4-3D17-F5DEF99FCC86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F964AB51-F690-7F28-230A-610C555E164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F2C56024-563A-7328-BFA8-8499940AB83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A50285B3-E18F-C3CF-E1F4-1A4CAB9D0FB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62613EB6-A78F-E474-744A-633334DFD9B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91D9EE06-64B2-F602-D91B-39E55DA32D5C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139A7C5C-1C79-2BA6-00EA-674F7058EDC9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21669A13-EF31-4621-20F5-7DC3BB3B7C2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6F3B43BB-A8B4-6972-7C41-8F8336B1E31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CF15F7D9-FC81-B466-0FC8-35A48BE7B01F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3B549367-EEC3-3AF4-2BC4-1D94D3CD6E11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E3BF33BC-AE75-4B52-CBC7-B6776AB9511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7CBC795-5939-E39E-FE7E-309F98C41B27}"/>
                </a:ext>
              </a:extLst>
            </p:cNvPr>
            <p:cNvSpPr/>
            <p:nvPr/>
          </p:nvSpPr>
          <p:spPr>
            <a:xfrm>
              <a:off x="7751296" y="4319263"/>
              <a:ext cx="108084" cy="128953"/>
            </a:xfrm>
            <a:custGeom>
              <a:avLst/>
              <a:gdLst>
                <a:gd name="connsiteX0" fmla="*/ 675676 w 1017643"/>
                <a:gd name="connsiteY0" fmla="*/ 0 h 1581588"/>
                <a:gd name="connsiteX1" fmla="*/ 728758 w 1017643"/>
                <a:gd name="connsiteY1" fmla="*/ 88519 h 1581588"/>
                <a:gd name="connsiteX2" fmla="*/ 1017608 w 1017643"/>
                <a:gd name="connsiteY2" fmla="*/ 726930 h 1581588"/>
                <a:gd name="connsiteX3" fmla="*/ 614260 w 1017643"/>
                <a:gd name="connsiteY3" fmla="*/ 1540922 h 1581588"/>
                <a:gd name="connsiteX4" fmla="*/ 595178 w 1017643"/>
                <a:gd name="connsiteY4" fmla="*/ 1581588 h 1581588"/>
                <a:gd name="connsiteX5" fmla="*/ 580524 w 1017643"/>
                <a:gd name="connsiteY5" fmla="*/ 1579146 h 1581588"/>
                <a:gd name="connsiteX6" fmla="*/ 161946 w 1017643"/>
                <a:gd name="connsiteY6" fmla="*/ 1433368 h 1581588"/>
                <a:gd name="connsiteX7" fmla="*/ 79272 w 1017643"/>
                <a:gd name="connsiteY7" fmla="*/ 1437200 h 1581588"/>
                <a:gd name="connsiteX8" fmla="*/ 72658 w 1017643"/>
                <a:gd name="connsiteY8" fmla="*/ 1439986 h 1581588"/>
                <a:gd name="connsiteX9" fmla="*/ 50324 w 1017643"/>
                <a:gd name="connsiteY9" fmla="*/ 1357762 h 1581588"/>
                <a:gd name="connsiteX10" fmla="*/ 20 w 1017643"/>
                <a:gd name="connsiteY10" fmla="*/ 1076180 h 1581588"/>
                <a:gd name="connsiteX11" fmla="*/ 114320 w 1017643"/>
                <a:gd name="connsiteY11" fmla="*/ 757093 h 1581588"/>
                <a:gd name="connsiteX12" fmla="*/ 119084 w 1017643"/>
                <a:gd name="connsiteY12" fmla="*/ 361805 h 1581588"/>
                <a:gd name="connsiteX13" fmla="*/ 169276 w 1017643"/>
                <a:gd name="connsiteY13" fmla="*/ 207880 h 1581588"/>
                <a:gd name="connsiteX14" fmla="*/ 206632 w 1017643"/>
                <a:gd name="connsiteY14" fmla="*/ 108985 h 1581588"/>
                <a:gd name="connsiteX15" fmla="*/ 221400 w 1017643"/>
                <a:gd name="connsiteY15" fmla="*/ 113072 h 1581588"/>
                <a:gd name="connsiteX16" fmla="*/ 276244 w 1017643"/>
                <a:gd name="connsiteY16" fmla="*/ 109393 h 1581588"/>
                <a:gd name="connsiteX17" fmla="*/ 650992 w 1017643"/>
                <a:gd name="connsiteY17" fmla="*/ 11166 h 1581588"/>
                <a:gd name="connsiteX18" fmla="*/ 675676 w 1017643"/>
                <a:gd name="connsiteY18" fmla="*/ 0 h 158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17643" h="1581588">
                  <a:moveTo>
                    <a:pt x="675676" y="0"/>
                  </a:moveTo>
                  <a:lnTo>
                    <a:pt x="728758" y="88519"/>
                  </a:lnTo>
                  <a:cubicBezTo>
                    <a:pt x="861836" y="302770"/>
                    <a:pt x="1014964" y="528492"/>
                    <a:pt x="1017608" y="726930"/>
                  </a:cubicBezTo>
                  <a:cubicBezTo>
                    <a:pt x="1021312" y="1004742"/>
                    <a:pt x="736554" y="1321448"/>
                    <a:pt x="614260" y="1540922"/>
                  </a:cubicBezTo>
                  <a:lnTo>
                    <a:pt x="595178" y="1581588"/>
                  </a:lnTo>
                  <a:lnTo>
                    <a:pt x="580524" y="1579146"/>
                  </a:lnTo>
                  <a:cubicBezTo>
                    <a:pt x="426710" y="1542608"/>
                    <a:pt x="263744" y="1446464"/>
                    <a:pt x="161946" y="1433368"/>
                  </a:cubicBezTo>
                  <a:cubicBezTo>
                    <a:pt x="128014" y="1429002"/>
                    <a:pt x="101472" y="1431434"/>
                    <a:pt x="79272" y="1437200"/>
                  </a:cubicBezTo>
                  <a:lnTo>
                    <a:pt x="72658" y="1439986"/>
                  </a:lnTo>
                  <a:lnTo>
                    <a:pt x="50324" y="1357762"/>
                  </a:lnTo>
                  <a:cubicBezTo>
                    <a:pt x="23634" y="1254178"/>
                    <a:pt x="814" y="1148808"/>
                    <a:pt x="20" y="1076180"/>
                  </a:cubicBezTo>
                  <a:cubicBezTo>
                    <a:pt x="-1566" y="930924"/>
                    <a:pt x="94476" y="876156"/>
                    <a:pt x="114320" y="757093"/>
                  </a:cubicBezTo>
                  <a:cubicBezTo>
                    <a:pt x="134164" y="638030"/>
                    <a:pt x="60344" y="530080"/>
                    <a:pt x="119084" y="361805"/>
                  </a:cubicBezTo>
                  <a:cubicBezTo>
                    <a:pt x="133768" y="319736"/>
                    <a:pt x="149990" y="266109"/>
                    <a:pt x="169276" y="207880"/>
                  </a:cubicBezTo>
                  <a:lnTo>
                    <a:pt x="206632" y="108985"/>
                  </a:lnTo>
                  <a:lnTo>
                    <a:pt x="221400" y="113072"/>
                  </a:lnTo>
                  <a:cubicBezTo>
                    <a:pt x="237090" y="114565"/>
                    <a:pt x="255110" y="113560"/>
                    <a:pt x="276244" y="109393"/>
                  </a:cubicBezTo>
                  <a:cubicBezTo>
                    <a:pt x="360778" y="92724"/>
                    <a:pt x="509606" y="66134"/>
                    <a:pt x="650992" y="11166"/>
                  </a:cubicBezTo>
                  <a:lnTo>
                    <a:pt x="675676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120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BA5F9-74FB-5BF8-5586-EED859ADA6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8" name="グループ化 2017">
            <a:extLst>
              <a:ext uri="{FF2B5EF4-FFF2-40B4-BE49-F238E27FC236}">
                <a16:creationId xmlns:a16="http://schemas.microsoft.com/office/drawing/2014/main" id="{65C86E05-C402-1668-11AF-CAB384BAEF4F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F5279418-A4FE-58B5-399D-1016EC5F59F4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7135A5BB-ADE1-D8F6-AF61-80446A03C7AC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A73A9AA3-A880-2192-51CD-217D053DFF26}"/>
                </a:ext>
              </a:extLst>
            </p:cNvPr>
            <p:cNvSpPr txBox="1"/>
            <p:nvPr/>
          </p:nvSpPr>
          <p:spPr>
            <a:xfrm>
              <a:off x="7950570" y="2943225"/>
              <a:ext cx="13122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Iwate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3CFA344C-1EBC-15A3-15EC-C56E950A1A32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0A622468-E62A-6C5E-14B7-9DAD74C42F4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C898268E-BC5B-2E36-C02A-AB5BADF42F0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C5A91B33-ACE8-50CC-9BB4-AABE708CC69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D61E1FBE-B2CA-E778-9FBE-D326EF69C5A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242BF015-D452-B0AA-3456-364580379D5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F6AF0EC9-0670-D5D0-4A78-A5C3C2DADB1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AE47A117-8705-A780-A6B9-AB8245FC53D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E2907052-6D8E-D5E6-3E4E-78092F404EB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F7D4E24B-F648-5005-6E2B-C7C60AEB7BE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920CAC6D-02D2-038A-E49E-828D1A6CD64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96ACF86A-A479-2DF6-B50A-510C461FC32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81B92B27-6BA0-BA91-E3C4-565DE8802CA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459B720B-2A16-E60E-72DA-DA1B4A5EE0D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AE93ED87-2049-03A8-6C33-1359302E4AF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72677B78-5183-8C18-20A7-C4CA91586BA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2FEAA913-61DF-6926-09BA-D3601F15289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D0FCA122-B171-3BBC-DF77-8E05BBBD4BD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098A4C7A-721B-BC43-D6DC-1A3E55B2072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311E9FC0-ABC9-5A1D-D577-45F4F09AE70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048773D1-563E-C0C3-F999-5CD02566836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F5F9CEB2-96C1-E41A-4C54-EEB2C0B2A897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6E65D8D9-44BD-7D9C-37BC-DBFAA1E1C47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44DE4EEC-BD14-522C-002F-E4063C54E47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72312DCA-7165-554D-14C2-7C9C2B153F2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18FE7E81-A1AD-32BB-1637-44751B9BB37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4C565757-3BD5-2D2E-48FE-0753715A5DF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A2DF0922-3B06-3838-2CB6-151C8B06C0E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6B09F975-57FC-05F4-E4AA-30BF77CA62B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FD76E935-2A41-87C0-1C13-A8487385E2B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3FFBCB80-C117-C0DB-6BB2-CDCC3948244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C1453E2B-638C-CB4C-F647-DBE5CC076C8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18086F7C-F788-5F3A-96C2-C8E6AC555D6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9FBF9D64-3205-3ED9-F46A-9E9F778DE82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4B45C8B1-7441-A2CC-DE78-999E36708AA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32498C58-7C4B-E258-AA25-1BF2CB10301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34EFE3AF-294E-7028-8A42-96C0093203C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97D44E25-B084-FCB1-C442-CC1D224E8E1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1C6B95D9-C5F7-4B7D-2DDF-7FC7CC0A17B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383029FD-FB7E-9073-8A89-2F1A246460D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EE3E5CE8-C12A-98D5-8C95-9657B1A5B1D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F348A508-3FCF-579A-4760-BAF06417B75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AD83FDE5-0853-47DC-C2DF-9ED3512A327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002FFD80-8C29-6A2A-54C8-4AB5D9A97A8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244C02CC-0B4A-8BF7-95D1-E50193258D9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EF5F47B9-B5A4-E0C7-4D57-5844CA35469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790EFD32-4F15-3C9B-5469-8F7165D6D17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337CA496-8A5F-66B9-B1C3-5435A75E132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61893C8D-44BC-1FCC-D63E-03C92ECD015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34DD4C98-F9F6-9B9A-5110-93EC5FFBF71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岩手県の場所を示すイラスト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3EE99F6D-C263-A08C-B1BC-3EBD0AAEC313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CAAB4397-380E-C21A-F202-48F720445E5E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3395C01B-B806-85B2-19F2-F5586185A098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C882CDD1-9DCD-8EBB-7F2B-E1943C368DFF}"/>
                </a:ext>
              </a:extLst>
            </p:cNvPr>
            <p:cNvSpPr txBox="1"/>
            <p:nvPr/>
          </p:nvSpPr>
          <p:spPr>
            <a:xfrm>
              <a:off x="7950570" y="5800785"/>
              <a:ext cx="13122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Iwate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D4ABF36-0F52-F2D4-2F12-E8FBF312B691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9D80731B-C463-4431-B65B-E7280B2A69E6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477B97F5-0C31-7509-10F5-8493F3112F9C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4561AF95-04C9-D437-232E-D40A83A1897F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4FF48F75-A57A-C3D5-EF3A-9DA4AC212F4A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C2F0C7C6-AB67-2DCC-D92D-BD96D4473177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FDA7119E-46F5-5265-070E-13AC1055EE58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6D88EC31-10FD-4427-DBF9-0A8F261A88E4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1EB20C24-874B-08AF-FA2D-D4E7B643C373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D59B3DA3-D546-7A5F-A0B1-D439C228AECE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CA7057E7-1DCE-1C5E-6BA8-DD57633B6ACF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8766BE01-6F12-A4BA-F0C4-9D73F2E7DD2A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9F899E8A-6CB8-025E-FC1C-99B214E9A035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1CCAF9F6-AC1F-DB0A-0858-D53C611D1F06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CE4E6F91-7EB6-8E37-77B2-7D46B39B9A00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FA9AFE17-4B45-9A3A-A162-C390B321D195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C633449D-AB1B-8E6F-4F1C-9753D5168FB1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3BEF4B8D-3DE3-6786-F214-3038A454048E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DE5A7F7D-72F2-3E69-C69C-AA8698867C73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D1C42F38-D031-D2BD-5636-1E9E16D1BD06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09C8F60E-70CA-000E-2B67-AD5CDDEF2BD0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73CEC81E-E46C-8172-B046-8245977F7CE4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F8E8922D-421A-7D8D-290A-863A5DBF421C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F400FA91-AA13-04D4-34BD-F15788F1E46F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FFC68CD9-CB3C-850C-10C5-045CECFFC98B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EE6A8415-6775-0DC4-485F-D8D00536ABDC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6F4DAF14-0354-A9B2-DA9B-9D4AF2747646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C5E3EB47-283D-5151-8129-6FB72D91D8A2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DD270C18-96CC-8C3C-1DF3-8EF37A08BEE1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2AD6A205-5D69-FAF4-226F-285F973A0B12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CB9EEDFA-56A1-94C0-20A9-34B75A74BDC8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20699D1E-EE99-7608-D354-657E34FACFED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DEF436A8-F850-83B7-6D0E-E43EF3830DCB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02BF2752-2E31-41E7-E898-EC8032BF798D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470F6CC9-2A02-26C4-904D-453E32893F9F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60F35A79-2458-4B2B-1BC6-C31F6FA9EF5E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77DECB9A-1832-3F58-1498-47CDEE68AC7E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87889E31-3662-9F60-F715-2AE187D999A8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DA025F70-7287-F7D6-2D51-06F02EE9643E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CBF9A0F3-7701-9E95-56D6-80AD032982E9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31EC6725-B680-C66C-88F9-4617AA73BC11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B5DCC785-DE96-F625-4C75-451FE2D52590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346DDAF3-2D47-816C-9ABB-DD29215597A6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B46AFF31-4FA0-57AA-C0A9-551CA694C958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6B82BCB5-82DB-16F6-A5AF-C5881FC6AFF2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D16C3403-F0DB-8D7E-EC0F-7A1BDA42EEE7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64D2253C-782D-956E-5DE0-836D65530B61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3926027F-38EC-760C-2CFD-C9543B48AA43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B19EB41B-3C89-8CE6-2A69-C63F65112CE1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2507BE0-ABAB-2B1F-CFF0-F7069CCE7F7D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371C49A8-38AD-44E3-603B-7DABB1C90C70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437EC3B5-26B2-9B03-26BD-8BFC92A79E07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623773A6-4413-34E7-6C60-42E3FCA871D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5503DFF5-A670-B460-078D-E8A6FF9DB02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2D020517-D581-453D-942B-4AADB1F74C9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0F17AA70-6676-77F1-8B80-5B200B60C6D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0EB0A883-4555-3933-ABC6-76F7C42A4F0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D8B11B31-3D4B-E7D4-564E-F2D5C523E8E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117B0441-F6A3-C96D-126C-96B4243264D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01DE9642-4E4F-0062-E780-FD090840E07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8E767BB6-6FFF-BEDD-F46A-3F6A55E7B17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7CB682BC-732B-3112-4DBE-1A132802CA2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11063491-F3E7-D3D9-2FF2-D41BC67F424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930669A4-224D-FCF6-1A61-903D9F56AC2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BE19E669-CC68-73A2-FF0E-EF9ED611C6E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CC0578E7-1500-8D0D-B7A5-DC6E1133201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98A01726-E4FE-BD37-691C-B903E203BE8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42E55F24-EE63-F1F4-F4D6-997D2745F0F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3FCA78F7-5DB5-78A0-B4D3-9D8D7647947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244C343D-2A13-3743-867C-F9B3D0A962A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ACCD7CD5-9CFF-AD98-E910-EAE614AD0DB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464C8480-8441-676E-8B8B-F8FF6B3DAC1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38C52168-4715-A7EF-983C-E2CEEC20C8D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BE0B793F-DBE4-791E-655A-FA0A7D73143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516E3CAB-5E28-4F69-C395-5265C5773D0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2100922D-7176-B825-EBF8-9A0DCE8E850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800B7ED3-9C65-B340-2CBA-4181A2626CD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A376E9AF-27A0-7A8C-666C-263C60A865A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2345F12D-AF1A-D2E5-E461-D3AA9BFF34B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77D09C28-F05E-EEE8-6CBC-9A6BBD55661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416D23B8-7959-DF00-AEF9-C55CF029F4A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C51708D2-4A68-B160-7F8E-D2906D8165A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892B9D8B-5CF0-96D1-75EE-6339FEE809E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F55A62C7-6AB0-4BB0-D381-A67BF895CCD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9CB9758B-238B-A66C-3C53-047ACAD1E52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ED38A4B3-6CF3-65B4-939B-FB97AC94418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84B4A614-3713-2C27-9E2A-7882D20138A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E6EB3E7A-1040-C661-7743-8EE5D14C8AD8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C7A348B4-033D-B0B0-F150-1A4E8C705F6A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0E0830AC-5E1A-478F-E600-0287E9CB979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B1F1E1E8-193B-1A1E-BB4B-BC904AD9162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CD1172D9-0C4A-CB6C-9389-F1D6CBD8B10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3358C8FD-8081-D5AD-B2F8-15B889DA45D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260038C4-711F-C131-36B5-2CAA55D983C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563D1520-0429-E275-7859-ECBB25BBBB4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2D91A52D-5011-4E7B-98A8-2307E5282A0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2F58B0AD-7777-6B41-0EA2-B7B5E0B9188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A0D4831B-3701-A813-7517-670AC784FED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FAFDDF7-1120-BB96-4701-ED3F262D8273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30D41441-6A4F-809F-07CC-934407605BE4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BEA5502E-E696-B11F-DDB7-26C190C2A603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0906275A-F0A1-B56B-BC8E-118AF0940EB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EAF64C85-ECDD-047F-CC00-99B9549DFAB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AF8BC09C-5D8C-22F4-D86D-0B2CF66F49A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003884C5-0256-B6DF-CACB-7CD2CE15B95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38B86259-12DE-765C-3F4C-0D4E1F2DBD5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1B02B3A1-6722-4F6F-0EC6-436681AA41D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BE52A967-EA8C-9C66-B5C9-018B1B8E667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96F83970-86F5-F303-8637-F1DA60EF156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AD0D3F98-5DA8-9525-D530-9055194CE45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E993B1A7-B4D8-CA1C-15D4-ECC65B5E8C3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7F5AEFA2-412E-6D38-BD9D-54B341E2735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A53AC96E-F5F2-F10B-6CF5-0F50C26B689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E1944EF7-5593-46F0-6EC1-DE9D666E125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E46A5D9B-5E0C-407A-5034-41F739695D9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69616894-6CA8-E3C9-1A12-B35657F32AE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7DB64FD7-AACB-0839-6AA7-E1279112811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4E82322B-132F-2CFD-3AD8-48F7B62C597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42B7354E-4A38-AA87-A858-0214CBEC558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07EC9FD0-358D-2A21-6742-6F353C71063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24BB3D07-1458-B6B9-0154-79EEB1F18AB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16B701E4-A245-FABD-D69E-A67499FED6C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D3430CED-00B4-1098-A13B-50DE8E37864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3DEEA642-A59E-3775-7F59-45421A840CA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11D48910-ABC3-B608-2074-28624F0F2D7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C8CCCF95-3FCD-783C-3761-CA88CA235E9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ED84A4FE-E106-2C29-19A9-D075882DEAC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FDA32FA7-823C-DE03-A98B-85DC14B713A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7D5B0E70-0752-C9C3-F063-70C851380EF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7B9175D3-0726-5B13-D85E-B9CF86F0C6C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FAC60B0A-8D08-0272-18A9-4E662D5CFCE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494DC439-55B7-56C4-0E2F-0B235F0C8AB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83ADF861-2FA9-B04A-A32B-65EE0EDBDD7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9FEDF80E-DCEC-178C-1446-E602F3A4A8C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7D45DE4C-230D-7AC9-1A85-381A0CAC821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5E4DA867-47FF-0203-0030-AD492E5C4C9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73959F9D-033A-0B90-9456-6742B1D97C1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CA490BC3-549B-F483-C8FF-946B90F4C6B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1A50E8C3-00B6-0B2D-3753-BA6253D8814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B410B649-AB32-C861-1D40-A33C1DED393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3D3C9CD7-C84F-3C7A-5E9A-A11CB85DF39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03ACA840-BDBD-FBB8-9BB4-8DB905BE263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0E6A9D83-8E7D-6A72-E706-CB440763EC7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73FCB584-7445-B23E-3524-262D14A2F93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EA64A4ED-6213-B565-082F-3B35748129D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1102A65F-7B27-2BD6-EC46-B242497FDD7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A6CBFBEF-B464-8317-56D7-6A78D8814A1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47FB3FC3-6A85-4FF4-C3F0-7249F0CD4D2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D8DCE180-4D99-6EF1-C625-5EA85AFFDE5F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9" name="グループ化 1608">
            <a:extLst>
              <a:ext uri="{FF2B5EF4-FFF2-40B4-BE49-F238E27FC236}">
                <a16:creationId xmlns:a16="http://schemas.microsoft.com/office/drawing/2014/main" id="{1F97CBA1-2DF1-639F-4530-AAF64057985E}"/>
              </a:ext>
            </a:extLst>
          </p:cNvPr>
          <p:cNvGrpSpPr/>
          <p:nvPr/>
        </p:nvGrpSpPr>
        <p:grpSpPr>
          <a:xfrm>
            <a:off x="3798665" y="3857319"/>
            <a:ext cx="2453544" cy="2543481"/>
            <a:chOff x="3798665" y="3857319"/>
            <a:chExt cx="2453544" cy="2543481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67A0356-71F9-1173-A6CE-F283A47E3200}"/>
                </a:ext>
              </a:extLst>
            </p:cNvPr>
            <p:cNvSpPr/>
            <p:nvPr/>
          </p:nvSpPr>
          <p:spPr>
            <a:xfrm>
              <a:off x="3798665" y="3857319"/>
              <a:ext cx="940866" cy="1173260"/>
            </a:xfrm>
            <a:custGeom>
              <a:avLst/>
              <a:gdLst>
                <a:gd name="connsiteX0" fmla="*/ 3083668 w 4344444"/>
                <a:gd name="connsiteY0" fmla="*/ 0 h 6852930"/>
                <a:gd name="connsiteX1" fmla="*/ 3095964 w 4344444"/>
                <a:gd name="connsiteY1" fmla="*/ 10741 h 6852930"/>
                <a:gd name="connsiteX2" fmla="*/ 3125128 w 4344444"/>
                <a:gd name="connsiteY2" fmla="*/ 45720 h 6852930"/>
                <a:gd name="connsiteX3" fmla="*/ 3569624 w 4344444"/>
                <a:gd name="connsiteY3" fmla="*/ 1023619 h 6852930"/>
                <a:gd name="connsiteX4" fmla="*/ 3518824 w 4344444"/>
                <a:gd name="connsiteY4" fmla="*/ 1176020 h 6852930"/>
                <a:gd name="connsiteX5" fmla="*/ 3683928 w 4344444"/>
                <a:gd name="connsiteY5" fmla="*/ 1353820 h 6852930"/>
                <a:gd name="connsiteX6" fmla="*/ 3569624 w 4344444"/>
                <a:gd name="connsiteY6" fmla="*/ 1633220 h 6852930"/>
                <a:gd name="connsiteX7" fmla="*/ 3963328 w 4344444"/>
                <a:gd name="connsiteY7" fmla="*/ 1925319 h 6852930"/>
                <a:gd name="connsiteX8" fmla="*/ 4052224 w 4344444"/>
                <a:gd name="connsiteY8" fmla="*/ 2700020 h 6852930"/>
                <a:gd name="connsiteX9" fmla="*/ 4077624 w 4344444"/>
                <a:gd name="connsiteY9" fmla="*/ 3296919 h 6852930"/>
                <a:gd name="connsiteX10" fmla="*/ 4191928 w 4344444"/>
                <a:gd name="connsiteY10" fmla="*/ 3284219 h 6852930"/>
                <a:gd name="connsiteX11" fmla="*/ 4344328 w 4344444"/>
                <a:gd name="connsiteY11" fmla="*/ 3754120 h 6852930"/>
                <a:gd name="connsiteX12" fmla="*/ 4166528 w 4344444"/>
                <a:gd name="connsiteY12" fmla="*/ 3906520 h 6852930"/>
                <a:gd name="connsiteX13" fmla="*/ 4161760 w 4344444"/>
                <a:gd name="connsiteY13" fmla="*/ 3988673 h 6852930"/>
                <a:gd name="connsiteX14" fmla="*/ 4146688 w 4344444"/>
                <a:gd name="connsiteY14" fmla="*/ 3999718 h 6852930"/>
                <a:gd name="connsiteX15" fmla="*/ 4148264 w 4344444"/>
                <a:gd name="connsiteY15" fmla="*/ 4000804 h 6852930"/>
                <a:gd name="connsiteX16" fmla="*/ 3991896 w 4344444"/>
                <a:gd name="connsiteY16" fmla="*/ 4243069 h 6852930"/>
                <a:gd name="connsiteX17" fmla="*/ 3839496 w 4344444"/>
                <a:gd name="connsiteY17" fmla="*/ 4766944 h 6852930"/>
                <a:gd name="connsiteX18" fmla="*/ 3582328 w 4344444"/>
                <a:gd name="connsiteY18" fmla="*/ 5757543 h 6852930"/>
                <a:gd name="connsiteX19" fmla="*/ 3401352 w 4344444"/>
                <a:gd name="connsiteY19" fmla="*/ 5805168 h 6852930"/>
                <a:gd name="connsiteX20" fmla="*/ 3268000 w 4344444"/>
                <a:gd name="connsiteY20" fmla="*/ 5986144 h 6852930"/>
                <a:gd name="connsiteX21" fmla="*/ 3010824 w 4344444"/>
                <a:gd name="connsiteY21" fmla="*/ 5909944 h 6852930"/>
                <a:gd name="connsiteX22" fmla="*/ 3065292 w 4344444"/>
                <a:gd name="connsiteY22" fmla="*/ 6214223 h 6852930"/>
                <a:gd name="connsiteX23" fmla="*/ 3071988 w 4344444"/>
                <a:gd name="connsiteY23" fmla="*/ 6250211 h 6852930"/>
                <a:gd name="connsiteX24" fmla="*/ 3046116 w 4344444"/>
                <a:gd name="connsiteY24" fmla="*/ 6238345 h 6852930"/>
                <a:gd name="connsiteX25" fmla="*/ 2582200 w 4344444"/>
                <a:gd name="connsiteY25" fmla="*/ 5890894 h 6852930"/>
                <a:gd name="connsiteX26" fmla="*/ 2372648 w 4344444"/>
                <a:gd name="connsiteY26" fmla="*/ 6719569 h 6852930"/>
                <a:gd name="connsiteX27" fmla="*/ 2001176 w 4344444"/>
                <a:gd name="connsiteY27" fmla="*/ 6605269 h 6852930"/>
                <a:gd name="connsiteX28" fmla="*/ 1753524 w 4344444"/>
                <a:gd name="connsiteY28" fmla="*/ 6852919 h 6852930"/>
                <a:gd name="connsiteX29" fmla="*/ 1420148 w 4344444"/>
                <a:gd name="connsiteY29" fmla="*/ 6614794 h 6852930"/>
                <a:gd name="connsiteX30" fmla="*/ 1429672 w 4344444"/>
                <a:gd name="connsiteY30" fmla="*/ 6386194 h 6852930"/>
                <a:gd name="connsiteX31" fmla="*/ 1058200 w 4344444"/>
                <a:gd name="connsiteY31" fmla="*/ 6376669 h 6852930"/>
                <a:gd name="connsiteX32" fmla="*/ 943900 w 4344444"/>
                <a:gd name="connsiteY32" fmla="*/ 6271894 h 6852930"/>
                <a:gd name="connsiteX33" fmla="*/ 481344 w 4344444"/>
                <a:gd name="connsiteY33" fmla="*/ 6074845 h 6852930"/>
                <a:gd name="connsiteX34" fmla="*/ 342084 w 4344444"/>
                <a:gd name="connsiteY34" fmla="*/ 6014770 h 6852930"/>
                <a:gd name="connsiteX35" fmla="*/ 364600 w 4344444"/>
                <a:gd name="connsiteY35" fmla="*/ 5990646 h 6852930"/>
                <a:gd name="connsiteX36" fmla="*/ 445424 w 4344444"/>
                <a:gd name="connsiteY36" fmla="*/ 5646419 h 6852930"/>
                <a:gd name="connsiteX37" fmla="*/ 318424 w 4344444"/>
                <a:gd name="connsiteY37" fmla="*/ 5468619 h 6852930"/>
                <a:gd name="connsiteX38" fmla="*/ 381924 w 4344444"/>
                <a:gd name="connsiteY38" fmla="*/ 5011419 h 6852930"/>
                <a:gd name="connsiteX39" fmla="*/ 924 w 4344444"/>
                <a:gd name="connsiteY39" fmla="*/ 4287519 h 6852930"/>
                <a:gd name="connsiteX40" fmla="*/ 508924 w 4344444"/>
                <a:gd name="connsiteY40" fmla="*/ 3296919 h 6852930"/>
                <a:gd name="connsiteX41" fmla="*/ 343824 w 4344444"/>
                <a:gd name="connsiteY41" fmla="*/ 2941319 h 6852930"/>
                <a:gd name="connsiteX42" fmla="*/ 394624 w 4344444"/>
                <a:gd name="connsiteY42" fmla="*/ 2801619 h 6852930"/>
                <a:gd name="connsiteX43" fmla="*/ 369224 w 4344444"/>
                <a:gd name="connsiteY43" fmla="*/ 2395219 h 6852930"/>
                <a:gd name="connsiteX44" fmla="*/ 597824 w 4344444"/>
                <a:gd name="connsiteY44" fmla="*/ 2395219 h 6852930"/>
                <a:gd name="connsiteX45" fmla="*/ 559724 w 4344444"/>
                <a:gd name="connsiteY45" fmla="*/ 1417319 h 6852930"/>
                <a:gd name="connsiteX46" fmla="*/ 813724 w 4344444"/>
                <a:gd name="connsiteY46" fmla="*/ 972819 h 6852930"/>
                <a:gd name="connsiteX47" fmla="*/ 840372 w 4344444"/>
                <a:gd name="connsiteY47" fmla="*/ 889902 h 6852930"/>
                <a:gd name="connsiteX48" fmla="*/ 851624 w 4344444"/>
                <a:gd name="connsiteY48" fmla="*/ 898008 h 6852930"/>
                <a:gd name="connsiteX49" fmla="*/ 1058200 w 4344444"/>
                <a:gd name="connsiteY49" fmla="*/ 1071244 h 6852930"/>
                <a:gd name="connsiteX50" fmla="*/ 1305848 w 4344444"/>
                <a:gd name="connsiteY50" fmla="*/ 928369 h 6852930"/>
                <a:gd name="connsiteX51" fmla="*/ 1334424 w 4344444"/>
                <a:gd name="connsiteY51" fmla="*/ 756919 h 6852930"/>
                <a:gd name="connsiteX52" fmla="*/ 2001176 w 4344444"/>
                <a:gd name="connsiteY52" fmla="*/ 452119 h 6852930"/>
                <a:gd name="connsiteX53" fmla="*/ 2134524 w 4344444"/>
                <a:gd name="connsiteY53" fmla="*/ 566419 h 6852930"/>
                <a:gd name="connsiteX54" fmla="*/ 2496472 w 4344444"/>
                <a:gd name="connsiteY54" fmla="*/ 452119 h 6852930"/>
                <a:gd name="connsiteX55" fmla="*/ 2801272 w 4344444"/>
                <a:gd name="connsiteY55" fmla="*/ 404494 h 6852930"/>
                <a:gd name="connsiteX56" fmla="*/ 2820324 w 4344444"/>
                <a:gd name="connsiteY56" fmla="*/ 261619 h 6852930"/>
                <a:gd name="connsiteX57" fmla="*/ 3008572 w 4344444"/>
                <a:gd name="connsiteY57" fmla="*/ 69798 h 6852930"/>
                <a:gd name="connsiteX58" fmla="*/ 3083668 w 4344444"/>
                <a:gd name="connsiteY58" fmla="*/ 0 h 68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344444" h="6852930">
                  <a:moveTo>
                    <a:pt x="3083668" y="0"/>
                  </a:moveTo>
                  <a:lnTo>
                    <a:pt x="3095964" y="10741"/>
                  </a:lnTo>
                  <a:cubicBezTo>
                    <a:pt x="3105748" y="20783"/>
                    <a:pt x="3115472" y="32359"/>
                    <a:pt x="3125128" y="45720"/>
                  </a:cubicBezTo>
                  <a:cubicBezTo>
                    <a:pt x="3279640" y="259502"/>
                    <a:pt x="3504008" y="835237"/>
                    <a:pt x="3569624" y="1023619"/>
                  </a:cubicBezTo>
                  <a:cubicBezTo>
                    <a:pt x="3635240" y="1212002"/>
                    <a:pt x="3499776" y="1120987"/>
                    <a:pt x="3518824" y="1176020"/>
                  </a:cubicBezTo>
                  <a:cubicBezTo>
                    <a:pt x="3537872" y="1231052"/>
                    <a:pt x="3675456" y="1277620"/>
                    <a:pt x="3683928" y="1353820"/>
                  </a:cubicBezTo>
                  <a:cubicBezTo>
                    <a:pt x="3692392" y="1430020"/>
                    <a:pt x="3523056" y="1537970"/>
                    <a:pt x="3569624" y="1633220"/>
                  </a:cubicBezTo>
                  <a:cubicBezTo>
                    <a:pt x="3616192" y="1728469"/>
                    <a:pt x="3882896" y="1747519"/>
                    <a:pt x="3963328" y="1925319"/>
                  </a:cubicBezTo>
                  <a:cubicBezTo>
                    <a:pt x="4043760" y="2103119"/>
                    <a:pt x="4033176" y="2471420"/>
                    <a:pt x="4052224" y="2700020"/>
                  </a:cubicBezTo>
                  <a:cubicBezTo>
                    <a:pt x="4071272" y="2928620"/>
                    <a:pt x="4054344" y="3199553"/>
                    <a:pt x="4077624" y="3296919"/>
                  </a:cubicBezTo>
                  <a:cubicBezTo>
                    <a:pt x="4100912" y="3394287"/>
                    <a:pt x="4147472" y="3208019"/>
                    <a:pt x="4191928" y="3284219"/>
                  </a:cubicBezTo>
                  <a:cubicBezTo>
                    <a:pt x="4236376" y="3360419"/>
                    <a:pt x="4348560" y="3650402"/>
                    <a:pt x="4344328" y="3754120"/>
                  </a:cubicBezTo>
                  <a:cubicBezTo>
                    <a:pt x="4340096" y="3857836"/>
                    <a:pt x="4206744" y="3862070"/>
                    <a:pt x="4166528" y="3906520"/>
                  </a:cubicBezTo>
                  <a:cubicBezTo>
                    <a:pt x="4136360" y="3939857"/>
                    <a:pt x="4188352" y="3960098"/>
                    <a:pt x="4161760" y="3988673"/>
                  </a:cubicBezTo>
                  <a:lnTo>
                    <a:pt x="4146688" y="3999718"/>
                  </a:lnTo>
                  <a:lnTo>
                    <a:pt x="4148264" y="4000804"/>
                  </a:lnTo>
                  <a:cubicBezTo>
                    <a:pt x="4235976" y="4082334"/>
                    <a:pt x="4029600" y="4162702"/>
                    <a:pt x="3991896" y="4243069"/>
                  </a:cubicBezTo>
                  <a:cubicBezTo>
                    <a:pt x="3931576" y="4371657"/>
                    <a:pt x="3907760" y="4514532"/>
                    <a:pt x="3839496" y="4766944"/>
                  </a:cubicBezTo>
                  <a:cubicBezTo>
                    <a:pt x="3771240" y="5019356"/>
                    <a:pt x="3655352" y="5584506"/>
                    <a:pt x="3582328" y="5757543"/>
                  </a:cubicBezTo>
                  <a:cubicBezTo>
                    <a:pt x="3509296" y="5930581"/>
                    <a:pt x="3453736" y="5767069"/>
                    <a:pt x="3401352" y="5805168"/>
                  </a:cubicBezTo>
                  <a:cubicBezTo>
                    <a:pt x="3348960" y="5843268"/>
                    <a:pt x="3333088" y="5968682"/>
                    <a:pt x="3268000" y="5986144"/>
                  </a:cubicBezTo>
                  <a:cubicBezTo>
                    <a:pt x="3202912" y="6003605"/>
                    <a:pt x="3042576" y="5855968"/>
                    <a:pt x="3010824" y="5909944"/>
                  </a:cubicBezTo>
                  <a:cubicBezTo>
                    <a:pt x="2987008" y="5950425"/>
                    <a:pt x="3039992" y="6100742"/>
                    <a:pt x="3065292" y="6214223"/>
                  </a:cubicBezTo>
                  <a:lnTo>
                    <a:pt x="3071988" y="6250211"/>
                  </a:lnTo>
                  <a:lnTo>
                    <a:pt x="3046116" y="6238345"/>
                  </a:lnTo>
                  <a:cubicBezTo>
                    <a:pt x="2829948" y="6119339"/>
                    <a:pt x="2700072" y="5837415"/>
                    <a:pt x="2582200" y="5890894"/>
                  </a:cubicBezTo>
                  <a:cubicBezTo>
                    <a:pt x="2410748" y="5968681"/>
                    <a:pt x="2469488" y="6600507"/>
                    <a:pt x="2372648" y="6719569"/>
                  </a:cubicBezTo>
                  <a:cubicBezTo>
                    <a:pt x="2275812" y="6838631"/>
                    <a:pt x="2104360" y="6583044"/>
                    <a:pt x="2001176" y="6605269"/>
                  </a:cubicBezTo>
                  <a:cubicBezTo>
                    <a:pt x="1897988" y="6627494"/>
                    <a:pt x="1850360" y="6851332"/>
                    <a:pt x="1753524" y="6852919"/>
                  </a:cubicBezTo>
                  <a:cubicBezTo>
                    <a:pt x="1656688" y="6854506"/>
                    <a:pt x="1474124" y="6692581"/>
                    <a:pt x="1420148" y="6614794"/>
                  </a:cubicBezTo>
                  <a:cubicBezTo>
                    <a:pt x="1366176" y="6537007"/>
                    <a:pt x="1490000" y="6425882"/>
                    <a:pt x="1429672" y="6386194"/>
                  </a:cubicBezTo>
                  <a:cubicBezTo>
                    <a:pt x="1369348" y="6346506"/>
                    <a:pt x="1139160" y="6395719"/>
                    <a:pt x="1058200" y="6376669"/>
                  </a:cubicBezTo>
                  <a:cubicBezTo>
                    <a:pt x="977236" y="6357619"/>
                    <a:pt x="1116936" y="6360794"/>
                    <a:pt x="943900" y="6271894"/>
                  </a:cubicBezTo>
                  <a:cubicBezTo>
                    <a:pt x="857384" y="6227444"/>
                    <a:pt x="669264" y="6154022"/>
                    <a:pt x="481344" y="6074845"/>
                  </a:cubicBezTo>
                  <a:lnTo>
                    <a:pt x="342084" y="6014770"/>
                  </a:lnTo>
                  <a:lnTo>
                    <a:pt x="364600" y="5990646"/>
                  </a:lnTo>
                  <a:cubicBezTo>
                    <a:pt x="456768" y="5871447"/>
                    <a:pt x="445424" y="5729763"/>
                    <a:pt x="445424" y="5646419"/>
                  </a:cubicBezTo>
                  <a:cubicBezTo>
                    <a:pt x="445424" y="5551169"/>
                    <a:pt x="329008" y="5574452"/>
                    <a:pt x="318424" y="5468619"/>
                  </a:cubicBezTo>
                  <a:cubicBezTo>
                    <a:pt x="307840" y="5362786"/>
                    <a:pt x="434840" y="5208269"/>
                    <a:pt x="381924" y="5011419"/>
                  </a:cubicBezTo>
                  <a:cubicBezTo>
                    <a:pt x="329008" y="4814569"/>
                    <a:pt x="-20244" y="4573269"/>
                    <a:pt x="924" y="4287519"/>
                  </a:cubicBezTo>
                  <a:cubicBezTo>
                    <a:pt x="22092" y="4001769"/>
                    <a:pt x="451776" y="3521286"/>
                    <a:pt x="508924" y="3296919"/>
                  </a:cubicBezTo>
                  <a:cubicBezTo>
                    <a:pt x="566072" y="3072552"/>
                    <a:pt x="362872" y="3023869"/>
                    <a:pt x="343824" y="2941319"/>
                  </a:cubicBezTo>
                  <a:cubicBezTo>
                    <a:pt x="324776" y="2858769"/>
                    <a:pt x="390392" y="2892636"/>
                    <a:pt x="394624" y="2801619"/>
                  </a:cubicBezTo>
                  <a:cubicBezTo>
                    <a:pt x="398856" y="2710602"/>
                    <a:pt x="335356" y="2462952"/>
                    <a:pt x="369224" y="2395219"/>
                  </a:cubicBezTo>
                  <a:cubicBezTo>
                    <a:pt x="403092" y="2327486"/>
                    <a:pt x="566072" y="2558202"/>
                    <a:pt x="597824" y="2395219"/>
                  </a:cubicBezTo>
                  <a:cubicBezTo>
                    <a:pt x="629576" y="2232236"/>
                    <a:pt x="523740" y="1654386"/>
                    <a:pt x="559724" y="1417319"/>
                  </a:cubicBezTo>
                  <a:cubicBezTo>
                    <a:pt x="595708" y="1180252"/>
                    <a:pt x="745992" y="1171786"/>
                    <a:pt x="813724" y="972819"/>
                  </a:cubicBezTo>
                  <a:lnTo>
                    <a:pt x="840372" y="889902"/>
                  </a:lnTo>
                  <a:lnTo>
                    <a:pt x="851624" y="898008"/>
                  </a:lnTo>
                  <a:cubicBezTo>
                    <a:pt x="931596" y="968851"/>
                    <a:pt x="994700" y="1068863"/>
                    <a:pt x="1058200" y="1071244"/>
                  </a:cubicBezTo>
                  <a:cubicBezTo>
                    <a:pt x="1185200" y="1076006"/>
                    <a:pt x="1259812" y="980756"/>
                    <a:pt x="1305848" y="928369"/>
                  </a:cubicBezTo>
                  <a:cubicBezTo>
                    <a:pt x="1351888" y="875982"/>
                    <a:pt x="1218536" y="836294"/>
                    <a:pt x="1334424" y="756919"/>
                  </a:cubicBezTo>
                  <a:cubicBezTo>
                    <a:pt x="1450312" y="677544"/>
                    <a:pt x="1867824" y="483869"/>
                    <a:pt x="2001176" y="452119"/>
                  </a:cubicBezTo>
                  <a:cubicBezTo>
                    <a:pt x="2134524" y="420369"/>
                    <a:pt x="2051976" y="566419"/>
                    <a:pt x="2134524" y="566419"/>
                  </a:cubicBezTo>
                  <a:cubicBezTo>
                    <a:pt x="2217072" y="566419"/>
                    <a:pt x="2385348" y="479106"/>
                    <a:pt x="2496472" y="452119"/>
                  </a:cubicBezTo>
                  <a:cubicBezTo>
                    <a:pt x="2607600" y="425132"/>
                    <a:pt x="2747300" y="436244"/>
                    <a:pt x="2801272" y="404494"/>
                  </a:cubicBezTo>
                  <a:cubicBezTo>
                    <a:pt x="2855248" y="372744"/>
                    <a:pt x="2702848" y="353694"/>
                    <a:pt x="2820324" y="261619"/>
                  </a:cubicBezTo>
                  <a:cubicBezTo>
                    <a:pt x="2864376" y="227091"/>
                    <a:pt x="2928968" y="149254"/>
                    <a:pt x="3008572" y="69798"/>
                  </a:cubicBezTo>
                  <a:lnTo>
                    <a:pt x="3083668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346" name="直線矢印コネクタ 1345">
              <a:extLst>
                <a:ext uri="{FF2B5EF4-FFF2-40B4-BE49-F238E27FC236}">
                  <a16:creationId xmlns:a16="http://schemas.microsoft.com/office/drawing/2014/main" id="{F8F06102-1D28-A35A-D90C-5F57B960D272}"/>
                </a:ext>
              </a:extLst>
            </p:cNvPr>
            <p:cNvCxnSpPr>
              <a:cxnSpLocks/>
              <a:endCxn id="1373" idx="31"/>
            </p:cNvCxnSpPr>
            <p:nvPr/>
          </p:nvCxnSpPr>
          <p:spPr>
            <a:xfrm>
              <a:off x="4257675" y="4427220"/>
              <a:ext cx="1366420" cy="960528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F5AEEEE8-9F66-C411-5F7C-DA42229F0BA4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E5CCDB22-85EE-AA1F-4CED-7DDB8103E6A8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81B6E291-4C2E-40F8-5F28-1B9CAE850952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D5ABED02-588E-988B-5E34-106ED073B8E8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A4974CF1-5676-7C4B-BB92-0815CB6F7BC5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267A3F41-AF35-05AF-F509-FD29B701E39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589E34D7-28A5-015D-486C-6D1C07A899F1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A58E3666-059C-7B4A-CE64-1377A0C9002A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9227095C-85EA-DDBA-56E1-A396BC58C5C2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2F7ED2F1-A332-5BAD-4A2D-EF9AD6528A5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7C05DAA7-22D9-23C1-3EEF-28A049B69E39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D803108A-948C-0969-5940-7AD5EB9A79AE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EF937784-834B-B11D-9D3A-D28F61C59356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77C2D7A0-3605-F1B9-DC2F-C013F1488667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EFCE88AF-8ECD-C746-2E7F-5476E8EE973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33C0E163-1D9B-96FF-CFD2-14C3F6905134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DFC5945F-0C0D-4E26-DB2E-82DC0F71F8C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000F6CD0-7174-772D-2F0A-59C931960627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BD356F6B-133D-C72B-8501-16D08031AB8D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2FBDF4B9-A48D-C575-D360-17A047611BE6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42915E45-C159-D22F-7372-064FE5E09B84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45DEA08B-351B-836B-9076-5CE62F30BA13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3E6734EC-45CC-D27A-CCD9-C64C26222DB4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8AC115E5-E748-3238-5FD1-CE7594C06497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3307FAFC-614D-097B-9618-76A8F2C5D7AF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95C85442-BAC6-6F70-0C1B-54E8DC8C9FDB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AB969BC7-7754-D168-A386-83F1443FF3A3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41B0E315-DFC5-E828-058C-BA06499C57F9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F4168C39-8F68-17AB-882A-AEA7A3C7EC3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E6B85D41-C403-7139-C8F4-A3681D8884A6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8709C580-2AA0-FAF7-7305-F469955E296D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90BB1001-796B-6F73-FBA5-7871FDD95A5D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773D9BD8-EED2-D394-B5DC-FB801E729432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29587EA0-194E-CAEF-5290-F6B7977EE762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FCED89A9-9C53-5679-8725-1846A2085340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BEAB1885-F924-E14B-C69F-2C739CF439DA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2FE20F32-2510-6544-2B64-0EC5D98627C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BE07F795-A669-52C9-162A-6A838B6F0C36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E2104003-9443-B287-D7F2-450D0E9CA23D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1AC02561-8996-A94B-5118-214B3FFD653D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91811373-9A87-12B9-C1D1-6F2E47CF4DA3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1627B517-E304-D77A-766A-3B5648FFDAB3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12172312-B7E8-730C-6E9A-26D14D987F21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1A3E5D1D-E6BA-7F60-5D24-F8706482BF90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3B73B5F5-48C8-DFA9-C901-8279A215C13C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92E78248-DB38-61CC-5837-327AFCFF068E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1F25D4C9-BEF4-5C6C-D5EE-FEBCEEC6CA32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31B07CD0-7D18-1564-3212-E7F18DE867E7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0B3EFF0C-3248-F674-1316-442A2EF6453C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22B345D4-1DBC-6884-1B39-CB72DD490E4F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1433102F-7D36-23E5-89A9-BE38A568289F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F4FE7875-8188-204E-EC77-558FDDDC69A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B45F957B-39CE-F7DC-A7B4-D235462F08F8}"/>
              </a:ext>
            </a:extLst>
          </p:cNvPr>
          <p:cNvSpPr/>
          <p:nvPr/>
        </p:nvSpPr>
        <p:spPr>
          <a:xfrm>
            <a:off x="2469739" y="4615431"/>
            <a:ext cx="145820" cy="181835"/>
          </a:xfrm>
          <a:custGeom>
            <a:avLst/>
            <a:gdLst>
              <a:gd name="connsiteX0" fmla="*/ 3083668 w 4344444"/>
              <a:gd name="connsiteY0" fmla="*/ 0 h 6852930"/>
              <a:gd name="connsiteX1" fmla="*/ 3095964 w 4344444"/>
              <a:gd name="connsiteY1" fmla="*/ 10741 h 6852930"/>
              <a:gd name="connsiteX2" fmla="*/ 3125128 w 4344444"/>
              <a:gd name="connsiteY2" fmla="*/ 45720 h 6852930"/>
              <a:gd name="connsiteX3" fmla="*/ 3569624 w 4344444"/>
              <a:gd name="connsiteY3" fmla="*/ 1023619 h 6852930"/>
              <a:gd name="connsiteX4" fmla="*/ 3518824 w 4344444"/>
              <a:gd name="connsiteY4" fmla="*/ 1176020 h 6852930"/>
              <a:gd name="connsiteX5" fmla="*/ 3683928 w 4344444"/>
              <a:gd name="connsiteY5" fmla="*/ 1353820 h 6852930"/>
              <a:gd name="connsiteX6" fmla="*/ 3569624 w 4344444"/>
              <a:gd name="connsiteY6" fmla="*/ 1633220 h 6852930"/>
              <a:gd name="connsiteX7" fmla="*/ 3963328 w 4344444"/>
              <a:gd name="connsiteY7" fmla="*/ 1925319 h 6852930"/>
              <a:gd name="connsiteX8" fmla="*/ 4052224 w 4344444"/>
              <a:gd name="connsiteY8" fmla="*/ 2700020 h 6852930"/>
              <a:gd name="connsiteX9" fmla="*/ 4077624 w 4344444"/>
              <a:gd name="connsiteY9" fmla="*/ 3296919 h 6852930"/>
              <a:gd name="connsiteX10" fmla="*/ 4191928 w 4344444"/>
              <a:gd name="connsiteY10" fmla="*/ 3284219 h 6852930"/>
              <a:gd name="connsiteX11" fmla="*/ 4344328 w 4344444"/>
              <a:gd name="connsiteY11" fmla="*/ 3754120 h 6852930"/>
              <a:gd name="connsiteX12" fmla="*/ 4166528 w 4344444"/>
              <a:gd name="connsiteY12" fmla="*/ 3906520 h 6852930"/>
              <a:gd name="connsiteX13" fmla="*/ 4161760 w 4344444"/>
              <a:gd name="connsiteY13" fmla="*/ 3988673 h 6852930"/>
              <a:gd name="connsiteX14" fmla="*/ 4146688 w 4344444"/>
              <a:gd name="connsiteY14" fmla="*/ 3999718 h 6852930"/>
              <a:gd name="connsiteX15" fmla="*/ 4148264 w 4344444"/>
              <a:gd name="connsiteY15" fmla="*/ 4000804 h 6852930"/>
              <a:gd name="connsiteX16" fmla="*/ 3991896 w 4344444"/>
              <a:gd name="connsiteY16" fmla="*/ 4243069 h 6852930"/>
              <a:gd name="connsiteX17" fmla="*/ 3839496 w 4344444"/>
              <a:gd name="connsiteY17" fmla="*/ 4766944 h 6852930"/>
              <a:gd name="connsiteX18" fmla="*/ 3582328 w 4344444"/>
              <a:gd name="connsiteY18" fmla="*/ 5757543 h 6852930"/>
              <a:gd name="connsiteX19" fmla="*/ 3401352 w 4344444"/>
              <a:gd name="connsiteY19" fmla="*/ 5805168 h 6852930"/>
              <a:gd name="connsiteX20" fmla="*/ 3268000 w 4344444"/>
              <a:gd name="connsiteY20" fmla="*/ 5986144 h 6852930"/>
              <a:gd name="connsiteX21" fmla="*/ 3010824 w 4344444"/>
              <a:gd name="connsiteY21" fmla="*/ 5909944 h 6852930"/>
              <a:gd name="connsiteX22" fmla="*/ 3065292 w 4344444"/>
              <a:gd name="connsiteY22" fmla="*/ 6214223 h 6852930"/>
              <a:gd name="connsiteX23" fmla="*/ 3071988 w 4344444"/>
              <a:gd name="connsiteY23" fmla="*/ 6250211 h 6852930"/>
              <a:gd name="connsiteX24" fmla="*/ 3046116 w 4344444"/>
              <a:gd name="connsiteY24" fmla="*/ 6238345 h 6852930"/>
              <a:gd name="connsiteX25" fmla="*/ 2582200 w 4344444"/>
              <a:gd name="connsiteY25" fmla="*/ 5890894 h 6852930"/>
              <a:gd name="connsiteX26" fmla="*/ 2372648 w 4344444"/>
              <a:gd name="connsiteY26" fmla="*/ 6719569 h 6852930"/>
              <a:gd name="connsiteX27" fmla="*/ 2001176 w 4344444"/>
              <a:gd name="connsiteY27" fmla="*/ 6605269 h 6852930"/>
              <a:gd name="connsiteX28" fmla="*/ 1753524 w 4344444"/>
              <a:gd name="connsiteY28" fmla="*/ 6852919 h 6852930"/>
              <a:gd name="connsiteX29" fmla="*/ 1420148 w 4344444"/>
              <a:gd name="connsiteY29" fmla="*/ 6614794 h 6852930"/>
              <a:gd name="connsiteX30" fmla="*/ 1429672 w 4344444"/>
              <a:gd name="connsiteY30" fmla="*/ 6386194 h 6852930"/>
              <a:gd name="connsiteX31" fmla="*/ 1058200 w 4344444"/>
              <a:gd name="connsiteY31" fmla="*/ 6376669 h 6852930"/>
              <a:gd name="connsiteX32" fmla="*/ 943900 w 4344444"/>
              <a:gd name="connsiteY32" fmla="*/ 6271894 h 6852930"/>
              <a:gd name="connsiteX33" fmla="*/ 481344 w 4344444"/>
              <a:gd name="connsiteY33" fmla="*/ 6074845 h 6852930"/>
              <a:gd name="connsiteX34" fmla="*/ 342084 w 4344444"/>
              <a:gd name="connsiteY34" fmla="*/ 6014770 h 6852930"/>
              <a:gd name="connsiteX35" fmla="*/ 364600 w 4344444"/>
              <a:gd name="connsiteY35" fmla="*/ 5990646 h 6852930"/>
              <a:gd name="connsiteX36" fmla="*/ 445424 w 4344444"/>
              <a:gd name="connsiteY36" fmla="*/ 5646419 h 6852930"/>
              <a:gd name="connsiteX37" fmla="*/ 318424 w 4344444"/>
              <a:gd name="connsiteY37" fmla="*/ 5468619 h 6852930"/>
              <a:gd name="connsiteX38" fmla="*/ 381924 w 4344444"/>
              <a:gd name="connsiteY38" fmla="*/ 5011419 h 6852930"/>
              <a:gd name="connsiteX39" fmla="*/ 924 w 4344444"/>
              <a:gd name="connsiteY39" fmla="*/ 4287519 h 6852930"/>
              <a:gd name="connsiteX40" fmla="*/ 508924 w 4344444"/>
              <a:gd name="connsiteY40" fmla="*/ 3296919 h 6852930"/>
              <a:gd name="connsiteX41" fmla="*/ 343824 w 4344444"/>
              <a:gd name="connsiteY41" fmla="*/ 2941319 h 6852930"/>
              <a:gd name="connsiteX42" fmla="*/ 394624 w 4344444"/>
              <a:gd name="connsiteY42" fmla="*/ 2801619 h 6852930"/>
              <a:gd name="connsiteX43" fmla="*/ 369224 w 4344444"/>
              <a:gd name="connsiteY43" fmla="*/ 2395219 h 6852930"/>
              <a:gd name="connsiteX44" fmla="*/ 597824 w 4344444"/>
              <a:gd name="connsiteY44" fmla="*/ 2395219 h 6852930"/>
              <a:gd name="connsiteX45" fmla="*/ 559724 w 4344444"/>
              <a:gd name="connsiteY45" fmla="*/ 1417319 h 6852930"/>
              <a:gd name="connsiteX46" fmla="*/ 813724 w 4344444"/>
              <a:gd name="connsiteY46" fmla="*/ 972819 h 6852930"/>
              <a:gd name="connsiteX47" fmla="*/ 840372 w 4344444"/>
              <a:gd name="connsiteY47" fmla="*/ 889902 h 6852930"/>
              <a:gd name="connsiteX48" fmla="*/ 851624 w 4344444"/>
              <a:gd name="connsiteY48" fmla="*/ 898008 h 6852930"/>
              <a:gd name="connsiteX49" fmla="*/ 1058200 w 4344444"/>
              <a:gd name="connsiteY49" fmla="*/ 1071244 h 6852930"/>
              <a:gd name="connsiteX50" fmla="*/ 1305848 w 4344444"/>
              <a:gd name="connsiteY50" fmla="*/ 928369 h 6852930"/>
              <a:gd name="connsiteX51" fmla="*/ 1334424 w 4344444"/>
              <a:gd name="connsiteY51" fmla="*/ 756919 h 6852930"/>
              <a:gd name="connsiteX52" fmla="*/ 2001176 w 4344444"/>
              <a:gd name="connsiteY52" fmla="*/ 452119 h 6852930"/>
              <a:gd name="connsiteX53" fmla="*/ 2134524 w 4344444"/>
              <a:gd name="connsiteY53" fmla="*/ 566419 h 6852930"/>
              <a:gd name="connsiteX54" fmla="*/ 2496472 w 4344444"/>
              <a:gd name="connsiteY54" fmla="*/ 452119 h 6852930"/>
              <a:gd name="connsiteX55" fmla="*/ 2801272 w 4344444"/>
              <a:gd name="connsiteY55" fmla="*/ 404494 h 6852930"/>
              <a:gd name="connsiteX56" fmla="*/ 2820324 w 4344444"/>
              <a:gd name="connsiteY56" fmla="*/ 261619 h 6852930"/>
              <a:gd name="connsiteX57" fmla="*/ 3008572 w 4344444"/>
              <a:gd name="connsiteY57" fmla="*/ 69798 h 6852930"/>
              <a:gd name="connsiteX58" fmla="*/ 3083668 w 4344444"/>
              <a:gd name="connsiteY58" fmla="*/ 0 h 6852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344444" h="6852930">
                <a:moveTo>
                  <a:pt x="3083668" y="0"/>
                </a:moveTo>
                <a:lnTo>
                  <a:pt x="3095964" y="10741"/>
                </a:lnTo>
                <a:cubicBezTo>
                  <a:pt x="3105748" y="20783"/>
                  <a:pt x="3115472" y="32359"/>
                  <a:pt x="3125128" y="45720"/>
                </a:cubicBezTo>
                <a:cubicBezTo>
                  <a:pt x="3279640" y="259502"/>
                  <a:pt x="3504008" y="835237"/>
                  <a:pt x="3569624" y="1023619"/>
                </a:cubicBezTo>
                <a:cubicBezTo>
                  <a:pt x="3635240" y="1212002"/>
                  <a:pt x="3499776" y="1120987"/>
                  <a:pt x="3518824" y="1176020"/>
                </a:cubicBezTo>
                <a:cubicBezTo>
                  <a:pt x="3537872" y="1231052"/>
                  <a:pt x="3675456" y="1277620"/>
                  <a:pt x="3683928" y="1353820"/>
                </a:cubicBezTo>
                <a:cubicBezTo>
                  <a:pt x="3692392" y="1430020"/>
                  <a:pt x="3523056" y="1537970"/>
                  <a:pt x="3569624" y="1633220"/>
                </a:cubicBezTo>
                <a:cubicBezTo>
                  <a:pt x="3616192" y="1728469"/>
                  <a:pt x="3882896" y="1747519"/>
                  <a:pt x="3963328" y="1925319"/>
                </a:cubicBezTo>
                <a:cubicBezTo>
                  <a:pt x="4043760" y="2103119"/>
                  <a:pt x="4033176" y="2471420"/>
                  <a:pt x="4052224" y="2700020"/>
                </a:cubicBezTo>
                <a:cubicBezTo>
                  <a:pt x="4071272" y="2928620"/>
                  <a:pt x="4054344" y="3199553"/>
                  <a:pt x="4077624" y="3296919"/>
                </a:cubicBezTo>
                <a:cubicBezTo>
                  <a:pt x="4100912" y="3394287"/>
                  <a:pt x="4147472" y="3208019"/>
                  <a:pt x="4191928" y="3284219"/>
                </a:cubicBezTo>
                <a:cubicBezTo>
                  <a:pt x="4236376" y="3360419"/>
                  <a:pt x="4348560" y="3650402"/>
                  <a:pt x="4344328" y="3754120"/>
                </a:cubicBezTo>
                <a:cubicBezTo>
                  <a:pt x="4340096" y="3857836"/>
                  <a:pt x="4206744" y="3862070"/>
                  <a:pt x="4166528" y="3906520"/>
                </a:cubicBezTo>
                <a:cubicBezTo>
                  <a:pt x="4136360" y="3939857"/>
                  <a:pt x="4188352" y="3960098"/>
                  <a:pt x="4161760" y="3988673"/>
                </a:cubicBezTo>
                <a:lnTo>
                  <a:pt x="4146688" y="3999718"/>
                </a:lnTo>
                <a:lnTo>
                  <a:pt x="4148264" y="4000804"/>
                </a:lnTo>
                <a:cubicBezTo>
                  <a:pt x="4235976" y="4082334"/>
                  <a:pt x="4029600" y="4162702"/>
                  <a:pt x="3991896" y="4243069"/>
                </a:cubicBezTo>
                <a:cubicBezTo>
                  <a:pt x="3931576" y="4371657"/>
                  <a:pt x="3907760" y="4514532"/>
                  <a:pt x="3839496" y="4766944"/>
                </a:cubicBezTo>
                <a:cubicBezTo>
                  <a:pt x="3771240" y="5019356"/>
                  <a:pt x="3655352" y="5584506"/>
                  <a:pt x="3582328" y="5757543"/>
                </a:cubicBezTo>
                <a:cubicBezTo>
                  <a:pt x="3509296" y="5930581"/>
                  <a:pt x="3453736" y="5767069"/>
                  <a:pt x="3401352" y="5805168"/>
                </a:cubicBezTo>
                <a:cubicBezTo>
                  <a:pt x="3348960" y="5843268"/>
                  <a:pt x="3333088" y="5968682"/>
                  <a:pt x="3268000" y="5986144"/>
                </a:cubicBezTo>
                <a:cubicBezTo>
                  <a:pt x="3202912" y="6003605"/>
                  <a:pt x="3042576" y="5855968"/>
                  <a:pt x="3010824" y="5909944"/>
                </a:cubicBezTo>
                <a:cubicBezTo>
                  <a:pt x="2987008" y="5950425"/>
                  <a:pt x="3039992" y="6100742"/>
                  <a:pt x="3065292" y="6214223"/>
                </a:cubicBezTo>
                <a:lnTo>
                  <a:pt x="3071988" y="6250211"/>
                </a:lnTo>
                <a:lnTo>
                  <a:pt x="3046116" y="6238345"/>
                </a:lnTo>
                <a:cubicBezTo>
                  <a:pt x="2829948" y="6119339"/>
                  <a:pt x="2700072" y="5837415"/>
                  <a:pt x="2582200" y="5890894"/>
                </a:cubicBezTo>
                <a:cubicBezTo>
                  <a:pt x="2410748" y="5968681"/>
                  <a:pt x="2469488" y="6600507"/>
                  <a:pt x="2372648" y="6719569"/>
                </a:cubicBezTo>
                <a:cubicBezTo>
                  <a:pt x="2275812" y="6838631"/>
                  <a:pt x="2104360" y="6583044"/>
                  <a:pt x="2001176" y="6605269"/>
                </a:cubicBezTo>
                <a:cubicBezTo>
                  <a:pt x="1897988" y="6627494"/>
                  <a:pt x="1850360" y="6851332"/>
                  <a:pt x="1753524" y="6852919"/>
                </a:cubicBezTo>
                <a:cubicBezTo>
                  <a:pt x="1656688" y="6854506"/>
                  <a:pt x="1474124" y="6692581"/>
                  <a:pt x="1420148" y="6614794"/>
                </a:cubicBezTo>
                <a:cubicBezTo>
                  <a:pt x="1366176" y="6537007"/>
                  <a:pt x="1490000" y="6425882"/>
                  <a:pt x="1429672" y="6386194"/>
                </a:cubicBezTo>
                <a:cubicBezTo>
                  <a:pt x="1369348" y="6346506"/>
                  <a:pt x="1139160" y="6395719"/>
                  <a:pt x="1058200" y="6376669"/>
                </a:cubicBezTo>
                <a:cubicBezTo>
                  <a:pt x="977236" y="6357619"/>
                  <a:pt x="1116936" y="6360794"/>
                  <a:pt x="943900" y="6271894"/>
                </a:cubicBezTo>
                <a:cubicBezTo>
                  <a:pt x="857384" y="6227444"/>
                  <a:pt x="669264" y="6154022"/>
                  <a:pt x="481344" y="6074845"/>
                </a:cubicBezTo>
                <a:lnTo>
                  <a:pt x="342084" y="6014770"/>
                </a:lnTo>
                <a:lnTo>
                  <a:pt x="364600" y="5990646"/>
                </a:lnTo>
                <a:cubicBezTo>
                  <a:pt x="456768" y="5871447"/>
                  <a:pt x="445424" y="5729763"/>
                  <a:pt x="445424" y="5646419"/>
                </a:cubicBezTo>
                <a:cubicBezTo>
                  <a:pt x="445424" y="5551169"/>
                  <a:pt x="329008" y="5574452"/>
                  <a:pt x="318424" y="5468619"/>
                </a:cubicBezTo>
                <a:cubicBezTo>
                  <a:pt x="307840" y="5362786"/>
                  <a:pt x="434840" y="5208269"/>
                  <a:pt x="381924" y="5011419"/>
                </a:cubicBezTo>
                <a:cubicBezTo>
                  <a:pt x="329008" y="4814569"/>
                  <a:pt x="-20244" y="4573269"/>
                  <a:pt x="924" y="4287519"/>
                </a:cubicBezTo>
                <a:cubicBezTo>
                  <a:pt x="22092" y="4001769"/>
                  <a:pt x="451776" y="3521286"/>
                  <a:pt x="508924" y="3296919"/>
                </a:cubicBezTo>
                <a:cubicBezTo>
                  <a:pt x="566072" y="3072552"/>
                  <a:pt x="362872" y="3023869"/>
                  <a:pt x="343824" y="2941319"/>
                </a:cubicBezTo>
                <a:cubicBezTo>
                  <a:pt x="324776" y="2858769"/>
                  <a:pt x="390392" y="2892636"/>
                  <a:pt x="394624" y="2801619"/>
                </a:cubicBezTo>
                <a:cubicBezTo>
                  <a:pt x="398856" y="2710602"/>
                  <a:pt x="335356" y="2462952"/>
                  <a:pt x="369224" y="2395219"/>
                </a:cubicBezTo>
                <a:cubicBezTo>
                  <a:pt x="403092" y="2327486"/>
                  <a:pt x="566072" y="2558202"/>
                  <a:pt x="597824" y="2395219"/>
                </a:cubicBezTo>
                <a:cubicBezTo>
                  <a:pt x="629576" y="2232236"/>
                  <a:pt x="523740" y="1654386"/>
                  <a:pt x="559724" y="1417319"/>
                </a:cubicBezTo>
                <a:cubicBezTo>
                  <a:pt x="595708" y="1180252"/>
                  <a:pt x="745992" y="1171786"/>
                  <a:pt x="813724" y="972819"/>
                </a:cubicBezTo>
                <a:lnTo>
                  <a:pt x="840372" y="889902"/>
                </a:lnTo>
                <a:lnTo>
                  <a:pt x="851624" y="898008"/>
                </a:lnTo>
                <a:cubicBezTo>
                  <a:pt x="931596" y="968851"/>
                  <a:pt x="994700" y="1068863"/>
                  <a:pt x="1058200" y="1071244"/>
                </a:cubicBezTo>
                <a:cubicBezTo>
                  <a:pt x="1185200" y="1076006"/>
                  <a:pt x="1259812" y="980756"/>
                  <a:pt x="1305848" y="928369"/>
                </a:cubicBezTo>
                <a:cubicBezTo>
                  <a:pt x="1351888" y="875982"/>
                  <a:pt x="1218536" y="836294"/>
                  <a:pt x="1334424" y="756919"/>
                </a:cubicBezTo>
                <a:cubicBezTo>
                  <a:pt x="1450312" y="677544"/>
                  <a:pt x="1867824" y="483869"/>
                  <a:pt x="2001176" y="452119"/>
                </a:cubicBezTo>
                <a:cubicBezTo>
                  <a:pt x="2134524" y="420369"/>
                  <a:pt x="2051976" y="566419"/>
                  <a:pt x="2134524" y="566419"/>
                </a:cubicBezTo>
                <a:cubicBezTo>
                  <a:pt x="2217072" y="566419"/>
                  <a:pt x="2385348" y="479106"/>
                  <a:pt x="2496472" y="452119"/>
                </a:cubicBezTo>
                <a:cubicBezTo>
                  <a:pt x="2607600" y="425132"/>
                  <a:pt x="2747300" y="436244"/>
                  <a:pt x="2801272" y="404494"/>
                </a:cubicBezTo>
                <a:cubicBezTo>
                  <a:pt x="2855248" y="372744"/>
                  <a:pt x="2702848" y="353694"/>
                  <a:pt x="2820324" y="261619"/>
                </a:cubicBezTo>
                <a:cubicBezTo>
                  <a:pt x="2864376" y="227091"/>
                  <a:pt x="2928968" y="149254"/>
                  <a:pt x="3008572" y="69798"/>
                </a:cubicBezTo>
                <a:lnTo>
                  <a:pt x="3083668" y="0"/>
                </a:lnTo>
                <a:close/>
              </a:path>
            </a:pathLst>
          </a:custGeom>
          <a:solidFill>
            <a:srgbClr val="FFFF00"/>
          </a:solidFill>
          <a:ln w="3175">
            <a:solidFill>
              <a:srgbClr val="00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DD74A47D-2D97-8879-B774-BC4B997CC923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2016" name="楕円 2015">
              <a:extLst>
                <a:ext uri="{FF2B5EF4-FFF2-40B4-BE49-F238E27FC236}">
                  <a16:creationId xmlns:a16="http://schemas.microsoft.com/office/drawing/2014/main" id="{FA89D598-61C6-A39F-31FC-255B98331DD5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C8C5EA2-8C5A-2362-6A31-DC7D112D0E38}"/>
                </a:ext>
              </a:extLst>
            </p:cNvPr>
            <p:cNvSpPr/>
            <p:nvPr/>
          </p:nvSpPr>
          <p:spPr>
            <a:xfrm>
              <a:off x="3798665" y="908379"/>
              <a:ext cx="940866" cy="1173260"/>
            </a:xfrm>
            <a:custGeom>
              <a:avLst/>
              <a:gdLst>
                <a:gd name="connsiteX0" fmla="*/ 3083668 w 4344444"/>
                <a:gd name="connsiteY0" fmla="*/ 0 h 6852930"/>
                <a:gd name="connsiteX1" fmla="*/ 3095964 w 4344444"/>
                <a:gd name="connsiteY1" fmla="*/ 10741 h 6852930"/>
                <a:gd name="connsiteX2" fmla="*/ 3125128 w 4344444"/>
                <a:gd name="connsiteY2" fmla="*/ 45720 h 6852930"/>
                <a:gd name="connsiteX3" fmla="*/ 3569624 w 4344444"/>
                <a:gd name="connsiteY3" fmla="*/ 1023619 h 6852930"/>
                <a:gd name="connsiteX4" fmla="*/ 3518824 w 4344444"/>
                <a:gd name="connsiteY4" fmla="*/ 1176020 h 6852930"/>
                <a:gd name="connsiteX5" fmla="*/ 3683928 w 4344444"/>
                <a:gd name="connsiteY5" fmla="*/ 1353820 h 6852930"/>
                <a:gd name="connsiteX6" fmla="*/ 3569624 w 4344444"/>
                <a:gd name="connsiteY6" fmla="*/ 1633220 h 6852930"/>
                <a:gd name="connsiteX7" fmla="*/ 3963328 w 4344444"/>
                <a:gd name="connsiteY7" fmla="*/ 1925319 h 6852930"/>
                <a:gd name="connsiteX8" fmla="*/ 4052224 w 4344444"/>
                <a:gd name="connsiteY8" fmla="*/ 2700020 h 6852930"/>
                <a:gd name="connsiteX9" fmla="*/ 4077624 w 4344444"/>
                <a:gd name="connsiteY9" fmla="*/ 3296919 h 6852930"/>
                <a:gd name="connsiteX10" fmla="*/ 4191928 w 4344444"/>
                <a:gd name="connsiteY10" fmla="*/ 3284219 h 6852930"/>
                <a:gd name="connsiteX11" fmla="*/ 4344328 w 4344444"/>
                <a:gd name="connsiteY11" fmla="*/ 3754120 h 6852930"/>
                <a:gd name="connsiteX12" fmla="*/ 4166528 w 4344444"/>
                <a:gd name="connsiteY12" fmla="*/ 3906520 h 6852930"/>
                <a:gd name="connsiteX13" fmla="*/ 4161760 w 4344444"/>
                <a:gd name="connsiteY13" fmla="*/ 3988673 h 6852930"/>
                <a:gd name="connsiteX14" fmla="*/ 4146688 w 4344444"/>
                <a:gd name="connsiteY14" fmla="*/ 3999718 h 6852930"/>
                <a:gd name="connsiteX15" fmla="*/ 4148264 w 4344444"/>
                <a:gd name="connsiteY15" fmla="*/ 4000804 h 6852930"/>
                <a:gd name="connsiteX16" fmla="*/ 3991896 w 4344444"/>
                <a:gd name="connsiteY16" fmla="*/ 4243069 h 6852930"/>
                <a:gd name="connsiteX17" fmla="*/ 3839496 w 4344444"/>
                <a:gd name="connsiteY17" fmla="*/ 4766944 h 6852930"/>
                <a:gd name="connsiteX18" fmla="*/ 3582328 w 4344444"/>
                <a:gd name="connsiteY18" fmla="*/ 5757543 h 6852930"/>
                <a:gd name="connsiteX19" fmla="*/ 3401352 w 4344444"/>
                <a:gd name="connsiteY19" fmla="*/ 5805168 h 6852930"/>
                <a:gd name="connsiteX20" fmla="*/ 3268000 w 4344444"/>
                <a:gd name="connsiteY20" fmla="*/ 5986144 h 6852930"/>
                <a:gd name="connsiteX21" fmla="*/ 3010824 w 4344444"/>
                <a:gd name="connsiteY21" fmla="*/ 5909944 h 6852930"/>
                <a:gd name="connsiteX22" fmla="*/ 3065292 w 4344444"/>
                <a:gd name="connsiteY22" fmla="*/ 6214223 h 6852930"/>
                <a:gd name="connsiteX23" fmla="*/ 3071988 w 4344444"/>
                <a:gd name="connsiteY23" fmla="*/ 6250211 h 6852930"/>
                <a:gd name="connsiteX24" fmla="*/ 3046116 w 4344444"/>
                <a:gd name="connsiteY24" fmla="*/ 6238345 h 6852930"/>
                <a:gd name="connsiteX25" fmla="*/ 2582200 w 4344444"/>
                <a:gd name="connsiteY25" fmla="*/ 5890894 h 6852930"/>
                <a:gd name="connsiteX26" fmla="*/ 2372648 w 4344444"/>
                <a:gd name="connsiteY26" fmla="*/ 6719569 h 6852930"/>
                <a:gd name="connsiteX27" fmla="*/ 2001176 w 4344444"/>
                <a:gd name="connsiteY27" fmla="*/ 6605269 h 6852930"/>
                <a:gd name="connsiteX28" fmla="*/ 1753524 w 4344444"/>
                <a:gd name="connsiteY28" fmla="*/ 6852919 h 6852930"/>
                <a:gd name="connsiteX29" fmla="*/ 1420148 w 4344444"/>
                <a:gd name="connsiteY29" fmla="*/ 6614794 h 6852930"/>
                <a:gd name="connsiteX30" fmla="*/ 1429672 w 4344444"/>
                <a:gd name="connsiteY30" fmla="*/ 6386194 h 6852930"/>
                <a:gd name="connsiteX31" fmla="*/ 1058200 w 4344444"/>
                <a:gd name="connsiteY31" fmla="*/ 6376669 h 6852930"/>
                <a:gd name="connsiteX32" fmla="*/ 943900 w 4344444"/>
                <a:gd name="connsiteY32" fmla="*/ 6271894 h 6852930"/>
                <a:gd name="connsiteX33" fmla="*/ 481344 w 4344444"/>
                <a:gd name="connsiteY33" fmla="*/ 6074845 h 6852930"/>
                <a:gd name="connsiteX34" fmla="*/ 342084 w 4344444"/>
                <a:gd name="connsiteY34" fmla="*/ 6014770 h 6852930"/>
                <a:gd name="connsiteX35" fmla="*/ 364600 w 4344444"/>
                <a:gd name="connsiteY35" fmla="*/ 5990646 h 6852930"/>
                <a:gd name="connsiteX36" fmla="*/ 445424 w 4344444"/>
                <a:gd name="connsiteY36" fmla="*/ 5646419 h 6852930"/>
                <a:gd name="connsiteX37" fmla="*/ 318424 w 4344444"/>
                <a:gd name="connsiteY37" fmla="*/ 5468619 h 6852930"/>
                <a:gd name="connsiteX38" fmla="*/ 381924 w 4344444"/>
                <a:gd name="connsiteY38" fmla="*/ 5011419 h 6852930"/>
                <a:gd name="connsiteX39" fmla="*/ 924 w 4344444"/>
                <a:gd name="connsiteY39" fmla="*/ 4287519 h 6852930"/>
                <a:gd name="connsiteX40" fmla="*/ 508924 w 4344444"/>
                <a:gd name="connsiteY40" fmla="*/ 3296919 h 6852930"/>
                <a:gd name="connsiteX41" fmla="*/ 343824 w 4344444"/>
                <a:gd name="connsiteY41" fmla="*/ 2941319 h 6852930"/>
                <a:gd name="connsiteX42" fmla="*/ 394624 w 4344444"/>
                <a:gd name="connsiteY42" fmla="*/ 2801619 h 6852930"/>
                <a:gd name="connsiteX43" fmla="*/ 369224 w 4344444"/>
                <a:gd name="connsiteY43" fmla="*/ 2395219 h 6852930"/>
                <a:gd name="connsiteX44" fmla="*/ 597824 w 4344444"/>
                <a:gd name="connsiteY44" fmla="*/ 2395219 h 6852930"/>
                <a:gd name="connsiteX45" fmla="*/ 559724 w 4344444"/>
                <a:gd name="connsiteY45" fmla="*/ 1417319 h 6852930"/>
                <a:gd name="connsiteX46" fmla="*/ 813724 w 4344444"/>
                <a:gd name="connsiteY46" fmla="*/ 972819 h 6852930"/>
                <a:gd name="connsiteX47" fmla="*/ 840372 w 4344444"/>
                <a:gd name="connsiteY47" fmla="*/ 889902 h 6852930"/>
                <a:gd name="connsiteX48" fmla="*/ 851624 w 4344444"/>
                <a:gd name="connsiteY48" fmla="*/ 898008 h 6852930"/>
                <a:gd name="connsiteX49" fmla="*/ 1058200 w 4344444"/>
                <a:gd name="connsiteY49" fmla="*/ 1071244 h 6852930"/>
                <a:gd name="connsiteX50" fmla="*/ 1305848 w 4344444"/>
                <a:gd name="connsiteY50" fmla="*/ 928369 h 6852930"/>
                <a:gd name="connsiteX51" fmla="*/ 1334424 w 4344444"/>
                <a:gd name="connsiteY51" fmla="*/ 756919 h 6852930"/>
                <a:gd name="connsiteX52" fmla="*/ 2001176 w 4344444"/>
                <a:gd name="connsiteY52" fmla="*/ 452119 h 6852930"/>
                <a:gd name="connsiteX53" fmla="*/ 2134524 w 4344444"/>
                <a:gd name="connsiteY53" fmla="*/ 566419 h 6852930"/>
                <a:gd name="connsiteX54" fmla="*/ 2496472 w 4344444"/>
                <a:gd name="connsiteY54" fmla="*/ 452119 h 6852930"/>
                <a:gd name="connsiteX55" fmla="*/ 2801272 w 4344444"/>
                <a:gd name="connsiteY55" fmla="*/ 404494 h 6852930"/>
                <a:gd name="connsiteX56" fmla="*/ 2820324 w 4344444"/>
                <a:gd name="connsiteY56" fmla="*/ 261619 h 6852930"/>
                <a:gd name="connsiteX57" fmla="*/ 3008572 w 4344444"/>
                <a:gd name="connsiteY57" fmla="*/ 69798 h 6852930"/>
                <a:gd name="connsiteX58" fmla="*/ 3083668 w 4344444"/>
                <a:gd name="connsiteY58" fmla="*/ 0 h 68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344444" h="6852930">
                  <a:moveTo>
                    <a:pt x="3083668" y="0"/>
                  </a:moveTo>
                  <a:lnTo>
                    <a:pt x="3095964" y="10741"/>
                  </a:lnTo>
                  <a:cubicBezTo>
                    <a:pt x="3105748" y="20783"/>
                    <a:pt x="3115472" y="32359"/>
                    <a:pt x="3125128" y="45720"/>
                  </a:cubicBezTo>
                  <a:cubicBezTo>
                    <a:pt x="3279640" y="259502"/>
                    <a:pt x="3504008" y="835237"/>
                    <a:pt x="3569624" y="1023619"/>
                  </a:cubicBezTo>
                  <a:cubicBezTo>
                    <a:pt x="3635240" y="1212002"/>
                    <a:pt x="3499776" y="1120987"/>
                    <a:pt x="3518824" y="1176020"/>
                  </a:cubicBezTo>
                  <a:cubicBezTo>
                    <a:pt x="3537872" y="1231052"/>
                    <a:pt x="3675456" y="1277620"/>
                    <a:pt x="3683928" y="1353820"/>
                  </a:cubicBezTo>
                  <a:cubicBezTo>
                    <a:pt x="3692392" y="1430020"/>
                    <a:pt x="3523056" y="1537970"/>
                    <a:pt x="3569624" y="1633220"/>
                  </a:cubicBezTo>
                  <a:cubicBezTo>
                    <a:pt x="3616192" y="1728469"/>
                    <a:pt x="3882896" y="1747519"/>
                    <a:pt x="3963328" y="1925319"/>
                  </a:cubicBezTo>
                  <a:cubicBezTo>
                    <a:pt x="4043760" y="2103119"/>
                    <a:pt x="4033176" y="2471420"/>
                    <a:pt x="4052224" y="2700020"/>
                  </a:cubicBezTo>
                  <a:cubicBezTo>
                    <a:pt x="4071272" y="2928620"/>
                    <a:pt x="4054344" y="3199553"/>
                    <a:pt x="4077624" y="3296919"/>
                  </a:cubicBezTo>
                  <a:cubicBezTo>
                    <a:pt x="4100912" y="3394287"/>
                    <a:pt x="4147472" y="3208019"/>
                    <a:pt x="4191928" y="3284219"/>
                  </a:cubicBezTo>
                  <a:cubicBezTo>
                    <a:pt x="4236376" y="3360419"/>
                    <a:pt x="4348560" y="3650402"/>
                    <a:pt x="4344328" y="3754120"/>
                  </a:cubicBezTo>
                  <a:cubicBezTo>
                    <a:pt x="4340096" y="3857836"/>
                    <a:pt x="4206744" y="3862070"/>
                    <a:pt x="4166528" y="3906520"/>
                  </a:cubicBezTo>
                  <a:cubicBezTo>
                    <a:pt x="4136360" y="3939857"/>
                    <a:pt x="4188352" y="3960098"/>
                    <a:pt x="4161760" y="3988673"/>
                  </a:cubicBezTo>
                  <a:lnTo>
                    <a:pt x="4146688" y="3999718"/>
                  </a:lnTo>
                  <a:lnTo>
                    <a:pt x="4148264" y="4000804"/>
                  </a:lnTo>
                  <a:cubicBezTo>
                    <a:pt x="4235976" y="4082334"/>
                    <a:pt x="4029600" y="4162702"/>
                    <a:pt x="3991896" y="4243069"/>
                  </a:cubicBezTo>
                  <a:cubicBezTo>
                    <a:pt x="3931576" y="4371657"/>
                    <a:pt x="3907760" y="4514532"/>
                    <a:pt x="3839496" y="4766944"/>
                  </a:cubicBezTo>
                  <a:cubicBezTo>
                    <a:pt x="3771240" y="5019356"/>
                    <a:pt x="3655352" y="5584506"/>
                    <a:pt x="3582328" y="5757543"/>
                  </a:cubicBezTo>
                  <a:cubicBezTo>
                    <a:pt x="3509296" y="5930581"/>
                    <a:pt x="3453736" y="5767069"/>
                    <a:pt x="3401352" y="5805168"/>
                  </a:cubicBezTo>
                  <a:cubicBezTo>
                    <a:pt x="3348960" y="5843268"/>
                    <a:pt x="3333088" y="5968682"/>
                    <a:pt x="3268000" y="5986144"/>
                  </a:cubicBezTo>
                  <a:cubicBezTo>
                    <a:pt x="3202912" y="6003605"/>
                    <a:pt x="3042576" y="5855968"/>
                    <a:pt x="3010824" y="5909944"/>
                  </a:cubicBezTo>
                  <a:cubicBezTo>
                    <a:pt x="2987008" y="5950425"/>
                    <a:pt x="3039992" y="6100742"/>
                    <a:pt x="3065292" y="6214223"/>
                  </a:cubicBezTo>
                  <a:lnTo>
                    <a:pt x="3071988" y="6250211"/>
                  </a:lnTo>
                  <a:lnTo>
                    <a:pt x="3046116" y="6238345"/>
                  </a:lnTo>
                  <a:cubicBezTo>
                    <a:pt x="2829948" y="6119339"/>
                    <a:pt x="2700072" y="5837415"/>
                    <a:pt x="2582200" y="5890894"/>
                  </a:cubicBezTo>
                  <a:cubicBezTo>
                    <a:pt x="2410748" y="5968681"/>
                    <a:pt x="2469488" y="6600507"/>
                    <a:pt x="2372648" y="6719569"/>
                  </a:cubicBezTo>
                  <a:cubicBezTo>
                    <a:pt x="2275812" y="6838631"/>
                    <a:pt x="2104360" y="6583044"/>
                    <a:pt x="2001176" y="6605269"/>
                  </a:cubicBezTo>
                  <a:cubicBezTo>
                    <a:pt x="1897988" y="6627494"/>
                    <a:pt x="1850360" y="6851332"/>
                    <a:pt x="1753524" y="6852919"/>
                  </a:cubicBezTo>
                  <a:cubicBezTo>
                    <a:pt x="1656688" y="6854506"/>
                    <a:pt x="1474124" y="6692581"/>
                    <a:pt x="1420148" y="6614794"/>
                  </a:cubicBezTo>
                  <a:cubicBezTo>
                    <a:pt x="1366176" y="6537007"/>
                    <a:pt x="1490000" y="6425882"/>
                    <a:pt x="1429672" y="6386194"/>
                  </a:cubicBezTo>
                  <a:cubicBezTo>
                    <a:pt x="1369348" y="6346506"/>
                    <a:pt x="1139160" y="6395719"/>
                    <a:pt x="1058200" y="6376669"/>
                  </a:cubicBezTo>
                  <a:cubicBezTo>
                    <a:pt x="977236" y="6357619"/>
                    <a:pt x="1116936" y="6360794"/>
                    <a:pt x="943900" y="6271894"/>
                  </a:cubicBezTo>
                  <a:cubicBezTo>
                    <a:pt x="857384" y="6227444"/>
                    <a:pt x="669264" y="6154022"/>
                    <a:pt x="481344" y="6074845"/>
                  </a:cubicBezTo>
                  <a:lnTo>
                    <a:pt x="342084" y="6014770"/>
                  </a:lnTo>
                  <a:lnTo>
                    <a:pt x="364600" y="5990646"/>
                  </a:lnTo>
                  <a:cubicBezTo>
                    <a:pt x="456768" y="5871447"/>
                    <a:pt x="445424" y="5729763"/>
                    <a:pt x="445424" y="5646419"/>
                  </a:cubicBezTo>
                  <a:cubicBezTo>
                    <a:pt x="445424" y="5551169"/>
                    <a:pt x="329008" y="5574452"/>
                    <a:pt x="318424" y="5468619"/>
                  </a:cubicBezTo>
                  <a:cubicBezTo>
                    <a:pt x="307840" y="5362786"/>
                    <a:pt x="434840" y="5208269"/>
                    <a:pt x="381924" y="5011419"/>
                  </a:cubicBezTo>
                  <a:cubicBezTo>
                    <a:pt x="329008" y="4814569"/>
                    <a:pt x="-20244" y="4573269"/>
                    <a:pt x="924" y="4287519"/>
                  </a:cubicBezTo>
                  <a:cubicBezTo>
                    <a:pt x="22092" y="4001769"/>
                    <a:pt x="451776" y="3521286"/>
                    <a:pt x="508924" y="3296919"/>
                  </a:cubicBezTo>
                  <a:cubicBezTo>
                    <a:pt x="566072" y="3072552"/>
                    <a:pt x="362872" y="3023869"/>
                    <a:pt x="343824" y="2941319"/>
                  </a:cubicBezTo>
                  <a:cubicBezTo>
                    <a:pt x="324776" y="2858769"/>
                    <a:pt x="390392" y="2892636"/>
                    <a:pt x="394624" y="2801619"/>
                  </a:cubicBezTo>
                  <a:cubicBezTo>
                    <a:pt x="398856" y="2710602"/>
                    <a:pt x="335356" y="2462952"/>
                    <a:pt x="369224" y="2395219"/>
                  </a:cubicBezTo>
                  <a:cubicBezTo>
                    <a:pt x="403092" y="2327486"/>
                    <a:pt x="566072" y="2558202"/>
                    <a:pt x="597824" y="2395219"/>
                  </a:cubicBezTo>
                  <a:cubicBezTo>
                    <a:pt x="629576" y="2232236"/>
                    <a:pt x="523740" y="1654386"/>
                    <a:pt x="559724" y="1417319"/>
                  </a:cubicBezTo>
                  <a:cubicBezTo>
                    <a:pt x="595708" y="1180252"/>
                    <a:pt x="745992" y="1171786"/>
                    <a:pt x="813724" y="972819"/>
                  </a:cubicBezTo>
                  <a:lnTo>
                    <a:pt x="840372" y="889902"/>
                  </a:lnTo>
                  <a:lnTo>
                    <a:pt x="851624" y="898008"/>
                  </a:lnTo>
                  <a:cubicBezTo>
                    <a:pt x="931596" y="968851"/>
                    <a:pt x="994700" y="1068863"/>
                    <a:pt x="1058200" y="1071244"/>
                  </a:cubicBezTo>
                  <a:cubicBezTo>
                    <a:pt x="1185200" y="1076006"/>
                    <a:pt x="1259812" y="980756"/>
                    <a:pt x="1305848" y="928369"/>
                  </a:cubicBezTo>
                  <a:cubicBezTo>
                    <a:pt x="1351888" y="875982"/>
                    <a:pt x="1218536" y="836294"/>
                    <a:pt x="1334424" y="756919"/>
                  </a:cubicBezTo>
                  <a:cubicBezTo>
                    <a:pt x="1450312" y="677544"/>
                    <a:pt x="1867824" y="483869"/>
                    <a:pt x="2001176" y="452119"/>
                  </a:cubicBezTo>
                  <a:cubicBezTo>
                    <a:pt x="2134524" y="420369"/>
                    <a:pt x="2051976" y="566419"/>
                    <a:pt x="2134524" y="566419"/>
                  </a:cubicBezTo>
                  <a:cubicBezTo>
                    <a:pt x="2217072" y="566419"/>
                    <a:pt x="2385348" y="479106"/>
                    <a:pt x="2496472" y="452119"/>
                  </a:cubicBezTo>
                  <a:cubicBezTo>
                    <a:pt x="2607600" y="425132"/>
                    <a:pt x="2747300" y="436244"/>
                    <a:pt x="2801272" y="404494"/>
                  </a:cubicBezTo>
                  <a:cubicBezTo>
                    <a:pt x="2855248" y="372744"/>
                    <a:pt x="2702848" y="353694"/>
                    <a:pt x="2820324" y="261619"/>
                  </a:cubicBezTo>
                  <a:cubicBezTo>
                    <a:pt x="2864376" y="227091"/>
                    <a:pt x="2928968" y="149254"/>
                    <a:pt x="3008572" y="69798"/>
                  </a:cubicBezTo>
                  <a:lnTo>
                    <a:pt x="3083668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27F5ADB2-EC97-79E2-EA41-46D66FDD1535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E185C18-1308-4530-6832-8F4A6074E7BD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DD611FBC-A6E7-1F19-618C-EF3A4633E69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61CC0AF0-7940-2507-D5A9-EE2EA7B0A7C8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49F95B40-9D2C-CEAA-E0FC-712216A749D7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ED03BACD-94B3-158A-54E2-C4AA76A459DC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6AA0CF4D-93D6-765E-A896-DF4B315B5743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E638BFD4-5FFF-9853-AA28-021A25503C88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2F05AC64-3372-3424-789E-7D08C9212454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A49ABD13-D510-853B-C150-B1654D874018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24AE01C3-DBC9-6F28-4929-B02D699B32FF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AEE8CE51-11EE-EFBE-0173-D5CCDA01AF19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93B6AF69-ED86-E082-51BC-762571247CD1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87383978-9FE3-4821-81D8-787BAEBB5F97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9CAA7828-614B-68B1-D7F7-528D5926F464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5790A18-737D-4C55-2FB0-613CD565FFBA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3E487415-2F94-28A4-1683-59984818E7AB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C0E2414A-5100-E4FB-E7C5-2CA593BB800A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C8FDA930-13F5-3F71-E8C1-2FE8BB339528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E14092DA-1D87-AC8E-3BD5-BCC7B99090E3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807B4801-01FE-A802-0A3F-659ED2A24838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4103F2AD-120D-BC0D-13EE-C51FA316A162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86422C24-0F3B-27E9-444B-92D5FE496800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C22E298D-4FBA-9D9A-1CB6-70270E0355C2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C668FB20-504D-6B2E-E9E4-C754B27FE4C2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85444361-A545-CC59-9D28-933C90F6C75F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EC266906-030E-45F2-3F7A-15F82C9E3644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B6163FE2-D3E3-C0AE-DA20-41EF9D292F37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74EBA320-1ECF-2B3D-9868-35E3DC762921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5EACCB70-E3FB-4C12-94DF-75A897ACFE53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890ADD68-6A43-B533-53AA-0BB8FA2808C6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E259F677-AAD4-5B09-E9CC-3D0D21A205FE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34C80DC2-73A6-CB82-9D66-403F775A425E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51030AB9-4BCD-BD7C-C640-C7FB40C1C8DE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2A9AD682-3E7A-0245-87F4-AE103D4D9061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89E12DC1-B3F6-BC87-EA60-2262DADD8816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B2831F38-5FAB-6E95-8324-04139E03E655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C9E5814A-48A0-F347-2137-D75C95B9B742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B9E81400-AF1F-42E4-6DE1-00462228151D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2B6878B2-C355-F13F-FA33-8E1A57092189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90ADAFCB-777D-F484-0C98-2A4B367F1C28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62C1F824-0BE2-BAAC-EC08-FB7CFCE52E84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76C0C3CF-4159-1D24-7D24-1DDBE7182B8E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5C51E1B2-456A-5DB8-8105-5CAF3ACB05E6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356D1073-5E7D-DB6E-11E0-E761DB3801E0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97381FDE-2ED5-CF07-2E14-1D0F308B5C05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CA98A6B9-09A1-A946-DC41-5BACA5C42C72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1E9966F6-4032-32AB-AC8E-E17B8D8081D8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C3EB4F1F-92CD-41CA-5C99-667554E8E1D7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CDC31208-7832-7C1B-7684-88D501C33EA5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61093037-8858-868C-F281-9EAC8D5B66F4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5DAC33F3-0269-6520-BE25-40BD88204798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3" name="直線矢印コネクタ 2012">
              <a:extLst>
                <a:ext uri="{FF2B5EF4-FFF2-40B4-BE49-F238E27FC236}">
                  <a16:creationId xmlns:a16="http://schemas.microsoft.com/office/drawing/2014/main" id="{83AF7716-9886-7F1F-7177-132BEE1A7D76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75" y="1485900"/>
              <a:ext cx="1476375" cy="97472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3964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91774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pptx316_日本地図から見た岩手県の場所イラスト</dc:title>
  <dc:subject>pptx316_日本地図から見た岩手県の場所イラスト</dc:subject>
  <dc:creator>でじけろお</dc:creator>
  <cp:revision>1</cp:revision>
  <dcterms:created xsi:type="dcterms:W3CDTF">2018-05-20T00:31:01Z</dcterms:created>
  <dcterms:modified xsi:type="dcterms:W3CDTF">2025-12-14T01:15:56Z</dcterms:modified>
  <cp:version>1</cp:version>
</cp:coreProperties>
</file>